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73" r:id="rId14"/>
    <p:sldId id="275" r:id="rId15"/>
    <p:sldId id="265" r:id="rId16"/>
    <p:sldId id="276" r:id="rId17"/>
    <p:sldId id="274" r:id="rId18"/>
    <p:sldId id="266" r:id="rId19"/>
    <p:sldId id="267" r:id="rId20"/>
    <p:sldId id="270" r:id="rId21"/>
    <p:sldId id="271" r:id="rId22"/>
    <p:sldId id="272" r:id="rId23"/>
    <p:sldId id="277" r:id="rId24"/>
    <p:sldId id="278" r:id="rId25"/>
    <p:sldId id="279" r:id="rId26"/>
    <p:sldId id="286" r:id="rId27"/>
    <p:sldId id="283" r:id="rId28"/>
    <p:sldId id="280" r:id="rId29"/>
    <p:sldId id="281" r:id="rId30"/>
    <p:sldId id="284" r:id="rId31"/>
    <p:sldId id="282" r:id="rId32"/>
    <p:sldId id="285" r:id="rId33"/>
    <p:sldId id="287" r:id="rId34"/>
    <p:sldId id="307" r:id="rId35"/>
    <p:sldId id="306" r:id="rId36"/>
    <p:sldId id="289" r:id="rId37"/>
    <p:sldId id="290" r:id="rId38"/>
    <p:sldId id="291" r:id="rId39"/>
    <p:sldId id="296" r:id="rId40"/>
    <p:sldId id="298" r:id="rId41"/>
    <p:sldId id="299" r:id="rId42"/>
    <p:sldId id="294" r:id="rId43"/>
    <p:sldId id="293" r:id="rId44"/>
    <p:sldId id="292" r:id="rId45"/>
    <p:sldId id="295" r:id="rId46"/>
    <p:sldId id="301" r:id="rId47"/>
    <p:sldId id="302" r:id="rId48"/>
    <p:sldId id="303" r:id="rId49"/>
    <p:sldId id="300" r:id="rId50"/>
    <p:sldId id="304" r:id="rId51"/>
    <p:sldId id="305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564D7E-5465-42A0-A9DB-CABABFE3389E}">
          <p14:sldIdLst>
            <p14:sldId id="256"/>
            <p14:sldId id="288"/>
            <p14:sldId id="257"/>
            <p14:sldId id="259"/>
            <p14:sldId id="258"/>
            <p14:sldId id="260"/>
            <p14:sldId id="261"/>
            <p14:sldId id="262"/>
            <p14:sldId id="263"/>
            <p14:sldId id="268"/>
            <p14:sldId id="269"/>
          </p14:sldIdLst>
        </p14:section>
        <p14:section name="제목 없는 구역" id="{07A07488-ED93-4DC9-BE16-C49C0E8F26C4}">
          <p14:sldIdLst>
            <p14:sldId id="264"/>
            <p14:sldId id="273"/>
            <p14:sldId id="275"/>
            <p14:sldId id="265"/>
            <p14:sldId id="276"/>
            <p14:sldId id="274"/>
            <p14:sldId id="266"/>
            <p14:sldId id="267"/>
            <p14:sldId id="270"/>
            <p14:sldId id="271"/>
            <p14:sldId id="272"/>
            <p14:sldId id="277"/>
            <p14:sldId id="278"/>
            <p14:sldId id="279"/>
            <p14:sldId id="286"/>
            <p14:sldId id="283"/>
            <p14:sldId id="280"/>
            <p14:sldId id="281"/>
            <p14:sldId id="284"/>
            <p14:sldId id="282"/>
            <p14:sldId id="285"/>
            <p14:sldId id="287"/>
            <p14:sldId id="307"/>
            <p14:sldId id="306"/>
            <p14:sldId id="289"/>
            <p14:sldId id="290"/>
            <p14:sldId id="291"/>
            <p14:sldId id="296"/>
            <p14:sldId id="298"/>
            <p14:sldId id="299"/>
            <p14:sldId id="294"/>
            <p14:sldId id="293"/>
            <p14:sldId id="292"/>
            <p14:sldId id="295"/>
            <p14:sldId id="301"/>
            <p14:sldId id="302"/>
            <p14:sldId id="303"/>
            <p14:sldId id="300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4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3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5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2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9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7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23F0-642C-4095-86B8-DD1EC4C6C759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7" Type="http://schemas.openxmlformats.org/officeDocument/2006/relationships/image" Target="../media/image31.pn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개발내용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2025.02.18</a:t>
            </a:r>
          </a:p>
          <a:p>
            <a:endParaRPr lang="en-US" altLang="ko-KR" dirty="0"/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2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266"/>
            <a:ext cx="5161401" cy="3398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78" y="1981267"/>
            <a:ext cx="5161401" cy="33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작업자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미마킹시</a:t>
            </a:r>
            <a:r>
              <a:rPr lang="ko-KR" altLang="en-US" dirty="0" smtClean="0"/>
              <a:t> 작업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미마킹관련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작업자가 판단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재마킹</a:t>
            </a:r>
            <a:r>
              <a:rPr lang="ko-KR" altLang="en-US" dirty="0" smtClean="0"/>
              <a:t> 실시 후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여부 재검사</a:t>
            </a:r>
            <a:endParaRPr lang="en-US" altLang="ko-KR" dirty="0" smtClean="0"/>
          </a:p>
          <a:p>
            <a:pPr lvl="2"/>
            <a:r>
              <a:rPr lang="ko-KR" altLang="en-US" dirty="0" err="1"/>
              <a:t>재마킹</a:t>
            </a:r>
            <a:r>
              <a:rPr lang="ko-KR" altLang="en-US" dirty="0"/>
              <a:t> 없이 계속 </a:t>
            </a:r>
            <a:r>
              <a:rPr lang="ko-KR" altLang="en-US" dirty="0" smtClean="0"/>
              <a:t>작업진행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작업중단 </a:t>
            </a:r>
            <a:endParaRPr lang="en-US" altLang="ko-KR" dirty="0" smtClean="0"/>
          </a:p>
          <a:p>
            <a:pPr lvl="2"/>
            <a:r>
              <a:rPr lang="ko-KR" altLang="en-US" smtClean="0"/>
              <a:t>경우에 따라 미마킹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확인없이</a:t>
            </a:r>
            <a:r>
              <a:rPr lang="ko-KR" altLang="en-US" dirty="0" smtClean="0"/>
              <a:t> 작업 진행여부 판단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5479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72714" y="1446961"/>
            <a:ext cx="5166614" cy="516802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검사 </a:t>
            </a:r>
            <a:r>
              <a:rPr lang="en-US" altLang="ko-KR" dirty="0" smtClean="0">
                <a:solidFill>
                  <a:srgbClr val="FF0000"/>
                </a:solidFill>
              </a:rPr>
              <a:t>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</a:t>
            </a:r>
            <a:r>
              <a:rPr lang="en-US" altLang="ko-KR" dirty="0" smtClean="0"/>
              <a:t>Reject Marking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06857"/>
            <a:ext cx="2726724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장비호기명</a:t>
            </a:r>
            <a:r>
              <a:rPr lang="ko-KR" altLang="en-US" sz="700" dirty="0"/>
              <a:t> </a:t>
            </a:r>
            <a:r>
              <a:rPr lang="en-US" altLang="ko-KR" sz="700" dirty="0"/>
              <a:t>: BAO11</a:t>
            </a:r>
          </a:p>
          <a:p>
            <a:r>
              <a:rPr lang="ko-KR" altLang="en-US" sz="700" dirty="0"/>
              <a:t>운  용  자 </a:t>
            </a:r>
            <a:r>
              <a:rPr lang="en-US" altLang="ko-KR" sz="700" dirty="0"/>
              <a:t>: </a:t>
            </a:r>
            <a:r>
              <a:rPr lang="ko-KR" altLang="en-US" sz="700" dirty="0"/>
              <a:t>송진환</a:t>
            </a:r>
          </a:p>
          <a:p>
            <a:r>
              <a:rPr lang="ko-KR" altLang="en-US" sz="700" dirty="0"/>
              <a:t>모      델 </a:t>
            </a:r>
            <a:r>
              <a:rPr lang="en-US" altLang="ko-KR" sz="700" dirty="0"/>
              <a:t>: L230817S31</a:t>
            </a:r>
          </a:p>
          <a:p>
            <a:r>
              <a:rPr lang="ko-KR" altLang="en-US" sz="700" dirty="0" err="1"/>
              <a:t>로</a:t>
            </a:r>
            <a:r>
              <a:rPr lang="ko-KR" altLang="en-US" sz="700" dirty="0"/>
              <a:t>      </a:t>
            </a:r>
            <a:r>
              <a:rPr lang="ko-KR" altLang="en-US" sz="700" dirty="0" err="1"/>
              <a:t>트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상면레이어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양폐</a:t>
            </a:r>
            <a:r>
              <a:rPr lang="ko-KR" altLang="en-US" sz="700" dirty="0"/>
              <a:t> 스트립 수율</a:t>
            </a:r>
            <a:r>
              <a:rPr lang="en-US" altLang="ko-KR" sz="700" dirty="0"/>
              <a:t>[%] : 20.0</a:t>
            </a:r>
          </a:p>
          <a:p>
            <a:r>
              <a:rPr lang="en-US" altLang="ko-KR" sz="700" dirty="0"/>
              <a:t>N - </a:t>
            </a:r>
            <a:r>
              <a:rPr lang="ko-KR" altLang="en-US" sz="700" dirty="0"/>
              <a:t>결손</a:t>
            </a:r>
          </a:p>
          <a:p>
            <a:r>
              <a:rPr lang="en-US" altLang="ko-KR" sz="700" dirty="0"/>
              <a:t>D - </a:t>
            </a:r>
            <a:r>
              <a:rPr lang="ko-KR" altLang="en-US" sz="700" dirty="0"/>
              <a:t>돌기</a:t>
            </a:r>
          </a:p>
          <a:p>
            <a:r>
              <a:rPr lang="en-US" altLang="ko-KR" sz="700" dirty="0"/>
              <a:t>A - </a:t>
            </a:r>
            <a:r>
              <a:rPr lang="ko-KR" altLang="en-US" sz="700" dirty="0" err="1"/>
              <a:t>선간폭</a:t>
            </a:r>
            <a:endParaRPr lang="ko-KR" altLang="en-US" sz="700" dirty="0"/>
          </a:p>
          <a:p>
            <a:r>
              <a:rPr lang="en-US" altLang="ko-KR" sz="700" dirty="0"/>
              <a:t>O - 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S - 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U - U-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I - </a:t>
            </a:r>
            <a:r>
              <a:rPr lang="ko-KR" altLang="en-US" sz="700" dirty="0" err="1"/>
              <a:t>핀홀</a:t>
            </a:r>
            <a:endParaRPr lang="ko-KR" altLang="en-US" sz="700" dirty="0"/>
          </a:p>
          <a:p>
            <a:r>
              <a:rPr lang="en-US" altLang="ko-KR" sz="700" dirty="0"/>
              <a:t>H - </a:t>
            </a:r>
            <a:r>
              <a:rPr lang="ko-KR" altLang="en-US" sz="700" dirty="0" err="1"/>
              <a:t>홀없음</a:t>
            </a:r>
            <a:endParaRPr lang="ko-KR" altLang="en-US" sz="700" dirty="0"/>
          </a:p>
          <a:p>
            <a:r>
              <a:rPr lang="en-US" altLang="ko-KR" sz="700" dirty="0"/>
              <a:t>E - </a:t>
            </a:r>
            <a:r>
              <a:rPr lang="ko-KR" altLang="en-US" sz="700" dirty="0" err="1"/>
              <a:t>잔동</a:t>
            </a:r>
            <a:endParaRPr lang="ko-KR" altLang="en-US" sz="700" dirty="0"/>
          </a:p>
          <a:p>
            <a:r>
              <a:rPr lang="en-US" altLang="ko-KR" sz="700" dirty="0"/>
              <a:t>P - </a:t>
            </a:r>
            <a:r>
              <a:rPr lang="ko-KR" altLang="en-US" sz="700" dirty="0"/>
              <a:t>패드결함</a:t>
            </a:r>
          </a:p>
          <a:p>
            <a:r>
              <a:rPr lang="en-US" altLang="ko-KR" sz="700" dirty="0"/>
              <a:t>L - </a:t>
            </a:r>
            <a:r>
              <a:rPr lang="ko-KR" altLang="en-US" sz="700" dirty="0" err="1"/>
              <a:t>홀편심</a:t>
            </a:r>
            <a:endParaRPr lang="ko-KR" altLang="en-US" sz="700" dirty="0"/>
          </a:p>
          <a:p>
            <a:r>
              <a:rPr lang="en-US" altLang="ko-KR" sz="700" dirty="0"/>
              <a:t>X - POI</a:t>
            </a:r>
          </a:p>
          <a:p>
            <a:r>
              <a:rPr lang="en-US" altLang="ko-KR" sz="700" dirty="0"/>
              <a:t>T - VH</a:t>
            </a:r>
            <a:r>
              <a:rPr lang="ko-KR" altLang="en-US" sz="700" dirty="0" err="1"/>
              <a:t>편심</a:t>
            </a:r>
            <a:endParaRPr lang="ko-KR" altLang="en-US" sz="700" dirty="0"/>
          </a:p>
          <a:p>
            <a:r>
              <a:rPr lang="en-US" altLang="ko-KR" sz="700" dirty="0"/>
              <a:t>M - VH</a:t>
            </a:r>
            <a:r>
              <a:rPr lang="ko-KR" altLang="en-US" sz="700" dirty="0"/>
              <a:t>없음</a:t>
            </a:r>
          </a:p>
          <a:p>
            <a:r>
              <a:rPr lang="en-US" altLang="ko-KR" sz="700" dirty="0"/>
              <a:t>F - </a:t>
            </a:r>
            <a:r>
              <a:rPr lang="ko-KR" altLang="en-US" sz="700" dirty="0" err="1"/>
              <a:t>홀내불량</a:t>
            </a:r>
            <a:endParaRPr lang="ko-KR" altLang="en-US" sz="700" dirty="0"/>
          </a:p>
          <a:p>
            <a:r>
              <a:rPr lang="en-US" altLang="ko-KR" sz="700" dirty="0"/>
              <a:t>C - </a:t>
            </a:r>
            <a:r>
              <a:rPr lang="ko-KR" altLang="en-US" sz="700" dirty="0" err="1"/>
              <a:t>홀오픈</a:t>
            </a:r>
            <a:endParaRPr lang="ko-KR" altLang="en-US" sz="700" dirty="0"/>
          </a:p>
          <a:p>
            <a:r>
              <a:rPr lang="en-US" altLang="ko-KR" sz="700" dirty="0"/>
              <a:t>G - VH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V - VH</a:t>
            </a:r>
            <a:r>
              <a:rPr lang="ko-KR" altLang="en-US" sz="700" dirty="0"/>
              <a:t>결함</a:t>
            </a:r>
          </a:p>
          <a:p>
            <a:r>
              <a:rPr lang="en-US" altLang="ko-KR" sz="700" dirty="0"/>
              <a:t>? - Missed Align Panel(</a:t>
            </a:r>
            <a:r>
              <a:rPr lang="en-US" altLang="ko-KR" sz="700" dirty="0" err="1"/>
              <a:t>i.e</a:t>
            </a:r>
            <a:r>
              <a:rPr lang="en-US" altLang="ko-KR" sz="700" dirty="0"/>
              <a:t> </a:t>
            </a:r>
            <a:r>
              <a:rPr lang="ko-KR" altLang="en-US" sz="700" dirty="0" err="1"/>
              <a:t>노광불량</a:t>
            </a:r>
            <a:r>
              <a:rPr lang="en-US" altLang="ko-KR" sz="700" dirty="0" smtClean="0"/>
              <a:t>)</a:t>
            </a:r>
            <a:endParaRPr lang="en-US" altLang="ko-KR" sz="700" dirty="0"/>
          </a:p>
          <a:p>
            <a:r>
              <a:rPr lang="en-US" altLang="ko-KR" sz="700" dirty="0"/>
              <a:t>1</a:t>
            </a:r>
          </a:p>
          <a:p>
            <a:r>
              <a:rPr lang="en-US" altLang="ko-KR" sz="700" dirty="0"/>
              <a:t> ****O ***** ***** *****</a:t>
            </a:r>
          </a:p>
          <a:p>
            <a:r>
              <a:rPr lang="en-US" altLang="ko-KR" sz="700" dirty="0"/>
              <a:t> *V*** ***** ***** A***V</a:t>
            </a:r>
          </a:p>
          <a:p>
            <a:r>
              <a:rPr lang="en-US" altLang="ko-KR" sz="700" dirty="0"/>
              <a:t> SVN** ***** *N*** *N***</a:t>
            </a:r>
          </a:p>
          <a:p>
            <a:r>
              <a:rPr lang="en-US" altLang="ko-KR" sz="700" dirty="0"/>
              <a:t> ***** ****O ***** *****</a:t>
            </a:r>
          </a:p>
          <a:p>
            <a:r>
              <a:rPr lang="en-US" altLang="ko-KR" sz="700" dirty="0"/>
              <a:t> ***V* *NE** ***** *****</a:t>
            </a:r>
          </a:p>
          <a:p>
            <a:r>
              <a:rPr lang="en-US" altLang="ko-KR" sz="700" dirty="0"/>
              <a:t> ***** ***** ***** ****O</a:t>
            </a:r>
          </a:p>
          <a:p>
            <a:r>
              <a:rPr lang="en-US" altLang="ko-KR" sz="700" dirty="0"/>
              <a:t> **N** ***** ***** ****A</a:t>
            </a:r>
          </a:p>
          <a:p>
            <a:r>
              <a:rPr lang="en-US" altLang="ko-KR" sz="700" dirty="0"/>
              <a:t> S***O ***** ***** ****A</a:t>
            </a:r>
          </a:p>
          <a:p>
            <a:r>
              <a:rPr lang="en-US" altLang="ko-KR" sz="700" dirty="0"/>
              <a:t> *V*** ***** ***** *****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*V*** ***** ***** *A***</a:t>
            </a:r>
          </a:p>
          <a:p>
            <a:r>
              <a:rPr lang="en-US" altLang="ko-KR" sz="700" dirty="0"/>
              <a:t> *P*** ***** ***** *****</a:t>
            </a:r>
          </a:p>
          <a:p>
            <a:r>
              <a:rPr lang="en-US" altLang="ko-KR" sz="700" dirty="0"/>
              <a:t> ***** S**S* ***** *****</a:t>
            </a:r>
          </a:p>
          <a:p>
            <a:r>
              <a:rPr lang="en-US" altLang="ko-KR" sz="700" dirty="0"/>
              <a:t> V**** ***** ***** *****</a:t>
            </a:r>
          </a:p>
          <a:p>
            <a:r>
              <a:rPr lang="en-US" altLang="ko-KR" sz="700" dirty="0"/>
              <a:t> ****N ***** **N** N**V*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N**** N*P** ***** </a:t>
            </a:r>
            <a:r>
              <a:rPr lang="en-US" altLang="ko-KR" sz="700" dirty="0" smtClean="0"/>
              <a:t>*****</a:t>
            </a:r>
            <a:endParaRPr lang="en-US" altLang="ko-KR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446730" y="1669729"/>
            <a:ext cx="258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검사 </a:t>
            </a:r>
            <a:r>
              <a:rPr lang="en-US" altLang="ko-KR" sz="1200" dirty="0" smtClean="0">
                <a:solidFill>
                  <a:srgbClr val="FF0000"/>
                </a:solidFill>
              </a:rPr>
              <a:t>Map 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후공정</a:t>
            </a:r>
            <a:r>
              <a:rPr lang="ko-KR" altLang="en-US" sz="1200" dirty="0" smtClean="0">
                <a:solidFill>
                  <a:srgbClr val="FF0000"/>
                </a:solidFill>
              </a:rPr>
              <a:t> 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릴맵</a:t>
            </a:r>
            <a:r>
              <a:rPr lang="ko-KR" altLang="en-US" sz="1200" dirty="0" smtClean="0">
                <a:solidFill>
                  <a:srgbClr val="FF0000"/>
                </a:solidFill>
              </a:rPr>
              <a:t> 갱신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47253" y="1698732"/>
            <a:ext cx="25372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0001,L230817S31,TOP-0-050,105359333,105359333</a:t>
            </a:r>
          </a:p>
          <a:p>
            <a:r>
              <a:rPr lang="en-US" altLang="ko-KR" sz="600" dirty="0"/>
              <a:t>0014</a:t>
            </a:r>
          </a:p>
          <a:p>
            <a:r>
              <a:rPr lang="en-US" altLang="ko-KR" sz="600" dirty="0"/>
              <a:t> 0, 15, 1477, 51777,  4, 12, 20.000, 0, 0</a:t>
            </a:r>
          </a:p>
          <a:p>
            <a:r>
              <a:rPr lang="en-US" altLang="ko-KR" sz="600" dirty="0"/>
              <a:t> 0, 21, 3616, 57885, 18, 14, 0.000, 1, 0</a:t>
            </a:r>
          </a:p>
          <a:p>
            <a:r>
              <a:rPr lang="en-US" altLang="ko-KR" sz="600" dirty="0"/>
              <a:t> 0, 35, 3524, 11437,  3, 3, 2.900, 2, 0</a:t>
            </a:r>
          </a:p>
          <a:p>
            <a:r>
              <a:rPr lang="en-US" altLang="ko-KR" sz="600" dirty="0"/>
              <a:t> 0, 39, 3571, 1931, 18, 0, 0.000, 3, 0</a:t>
            </a:r>
          </a:p>
          <a:p>
            <a:r>
              <a:rPr lang="en-US" altLang="ko-KR" sz="600" dirty="0"/>
              <a:t> 0, 43, 6283, 9383,  1, 3, 5.850, 4, 0</a:t>
            </a:r>
          </a:p>
          <a:p>
            <a:r>
              <a:rPr lang="en-US" altLang="ko-KR" sz="600" dirty="0"/>
              <a:t> 0, 57, 6316, 55989,  1, 14, 15.100, 5, 0</a:t>
            </a:r>
          </a:p>
          <a:p>
            <a:r>
              <a:rPr lang="en-US" altLang="ko-KR" sz="600" dirty="0"/>
              <a:t> 0, 69, 9389, 35463,  4, 8, 5.000, 6, 0</a:t>
            </a:r>
          </a:p>
          <a:p>
            <a:r>
              <a:rPr lang="en-US" altLang="ko-KR" sz="600" dirty="0"/>
              <a:t> 0, 120, 18128, 1845,  3, 16, 3.700, 7, 0</a:t>
            </a:r>
          </a:p>
          <a:p>
            <a:r>
              <a:rPr lang="en-US" altLang="ko-KR" sz="600" dirty="0"/>
              <a:t> 0, 137, 16828, 56021,  1, 30, 17.000, 8, 0</a:t>
            </a:r>
          </a:p>
          <a:p>
            <a:r>
              <a:rPr lang="en-US" altLang="ko-KR" sz="600" dirty="0"/>
              <a:t> 0, 140, 19627, 60418,  5, 31, 15.000, 9, 0</a:t>
            </a:r>
          </a:p>
          <a:p>
            <a:r>
              <a:rPr lang="en-US" altLang="ko-KR" sz="600" dirty="0"/>
              <a:t> 0, 144, 19043, 51202,  4, 28, 10.000, 10, 0</a:t>
            </a:r>
          </a:p>
          <a:p>
            <a:r>
              <a:rPr lang="en-US" altLang="ko-KR" sz="600" dirty="0"/>
              <a:t> 0, 159, 20282, 1024,  3, 16, 3.550, 11, 0</a:t>
            </a:r>
          </a:p>
          <a:p>
            <a:r>
              <a:rPr lang="en-US" altLang="ko-KR" sz="600" dirty="0"/>
              <a:t> 0, 295, 38060, 50714,  1, 60, 9.200, 13, 0</a:t>
            </a:r>
          </a:p>
          <a:p>
            <a:r>
              <a:rPr lang="en-US" altLang="ko-KR" sz="600" dirty="0"/>
              <a:t> 0, 334, 43554, 43977,  1, 59, 8.800, 14, 0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3717068" y="1446962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87865" y="1669729"/>
            <a:ext cx="2537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0001,L230817S31,BOTTOM-0-050,105359333,105359333</a:t>
            </a:r>
          </a:p>
          <a:p>
            <a:r>
              <a:rPr lang="en-US" altLang="ko-KR" sz="600" dirty="0"/>
              <a:t>0019</a:t>
            </a:r>
          </a:p>
          <a:p>
            <a:r>
              <a:rPr lang="en-US" altLang="ko-KR" sz="600" dirty="0"/>
              <a:t> 0, 48, 38946, 24721,  1, 53, 56.150, 0, 0</a:t>
            </a:r>
          </a:p>
          <a:p>
            <a:r>
              <a:rPr lang="en-US" altLang="ko-KR" sz="600" dirty="0"/>
              <a:t> 0, 58, 38430, 58316, 18, 59, 0.000, 3, 0</a:t>
            </a:r>
          </a:p>
          <a:p>
            <a:r>
              <a:rPr lang="en-US" altLang="ko-KR" sz="600" dirty="0"/>
              <a:t> 0, 59, 37943, 60845,  5, 59, 10.000, 4, 0</a:t>
            </a:r>
          </a:p>
          <a:p>
            <a:r>
              <a:rPr lang="en-US" altLang="ko-KR" sz="600" dirty="0"/>
              <a:t> 0, 92, 34183, 37921,  9, 43, 870.000, 5, 0</a:t>
            </a:r>
          </a:p>
          <a:p>
            <a:r>
              <a:rPr lang="en-US" altLang="ko-KR" sz="600" dirty="0"/>
              <a:t> 0, 93, 33037, 41991,  1, 44, 22.950, 6, 0</a:t>
            </a:r>
          </a:p>
          <a:p>
            <a:r>
              <a:rPr lang="en-US" altLang="ko-KR" sz="600" dirty="0"/>
              <a:t> 0, 96, 33139, 54150, 18, 46, 0.000, 7, 0</a:t>
            </a:r>
          </a:p>
          <a:p>
            <a:r>
              <a:rPr lang="en-US" altLang="ko-KR" sz="600" dirty="0"/>
              <a:t> 0, 119, 29853, 384,  4, 36, 5.000, 8, 0</a:t>
            </a:r>
          </a:p>
          <a:p>
            <a:r>
              <a:rPr lang="en-US" altLang="ko-KR" sz="600" dirty="0"/>
              <a:t> 0, 178, 21905, 58317, 18, 35, 0.000, 9, 0</a:t>
            </a:r>
          </a:p>
          <a:p>
            <a:r>
              <a:rPr lang="en-US" altLang="ko-KR" sz="600" dirty="0"/>
              <a:t> 0, 203, 16790, 7602,  3, 13, 3.550, 10, 0</a:t>
            </a:r>
          </a:p>
          <a:p>
            <a:r>
              <a:rPr lang="en-US" altLang="ko-KR" sz="600" dirty="0"/>
              <a:t> 0, 218, 17260, 57761, 18, 23, 0.000, 11, 0</a:t>
            </a:r>
          </a:p>
          <a:p>
            <a:r>
              <a:rPr lang="en-US" altLang="ko-KR" sz="600" dirty="0"/>
              <a:t> 0, 221, 14500, 57670, 10, 23, 220.000, 16, 0</a:t>
            </a:r>
          </a:p>
          <a:p>
            <a:r>
              <a:rPr lang="en-US" altLang="ko-KR" sz="600" dirty="0"/>
              <a:t> 0, 251, 12324, 36280,  5, 18, 115.000, 17, 0</a:t>
            </a:r>
          </a:p>
          <a:p>
            <a:r>
              <a:rPr lang="en-US" altLang="ko-KR" sz="600" dirty="0"/>
              <a:t> 0, 254, 12327, 43493,  5, 20, 105.000, 19, 0</a:t>
            </a:r>
          </a:p>
          <a:p>
            <a:r>
              <a:rPr lang="en-US" altLang="ko-KR" sz="600" dirty="0"/>
              <a:t> 0, 260, 9503, 60768, 18, 23, 0.000, 21, 0</a:t>
            </a:r>
          </a:p>
          <a:p>
            <a:r>
              <a:rPr lang="en-US" altLang="ko-KR" sz="600" dirty="0"/>
              <a:t> 0, 281, 5667, 4001, 18, 0, 0.000, 22, 0</a:t>
            </a:r>
          </a:p>
          <a:p>
            <a:r>
              <a:rPr lang="en-US" altLang="ko-KR" sz="600" dirty="0"/>
              <a:t> 0, 284, 6811, 10211,  1, 2, 9.650, 23, 0</a:t>
            </a:r>
          </a:p>
          <a:p>
            <a:r>
              <a:rPr lang="en-US" altLang="ko-KR" sz="600" dirty="0"/>
              <a:t> 0, 287, 5802, 22663,  1, 4, 11.650, 24, 0</a:t>
            </a:r>
          </a:p>
          <a:p>
            <a:r>
              <a:rPr lang="en-US" altLang="ko-KR" sz="600" dirty="0"/>
              <a:t> 0, 332, 200, 38031, 10, 7, 180.000, 25, 0</a:t>
            </a:r>
          </a:p>
          <a:p>
            <a:r>
              <a:rPr lang="en-US" altLang="ko-KR" sz="600" dirty="0"/>
              <a:t> 0, 339, 851, 60093,  1, 11, 4.200, 26, 0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4</a:t>
            </a:r>
          </a:p>
          <a:p>
            <a:r>
              <a:rPr lang="en-US" altLang="ko-KR" sz="600" dirty="0"/>
              <a:t>14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9" name="TextBox 8"/>
          <p:cNvSpPr txBox="1"/>
          <p:nvPr/>
        </p:nvSpPr>
        <p:spPr>
          <a:xfrm>
            <a:off x="6428861" y="1457649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</a:t>
            </a:r>
            <a:r>
              <a:rPr lang="ko-KR" altLang="en-US" sz="1200" dirty="0" smtClean="0"/>
              <a:t>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26" y="4249871"/>
            <a:ext cx="3217651" cy="1263915"/>
          </a:xfrm>
          <a:prstGeom prst="rect">
            <a:avLst/>
          </a:prstGeom>
        </p:spPr>
      </p:pic>
      <p:pic>
        <p:nvPicPr>
          <p:cNvPr id="11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06" y="1725291"/>
            <a:ext cx="3213471" cy="2410103"/>
          </a:xfrm>
        </p:spPr>
      </p:pic>
      <p:sp>
        <p:nvSpPr>
          <p:cNvPr id="12" name="오른쪽 화살표 11"/>
          <p:cNvSpPr/>
          <p:nvPr/>
        </p:nvSpPr>
        <p:spPr>
          <a:xfrm>
            <a:off x="2635935" y="3657600"/>
            <a:ext cx="346162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284636" y="3657600"/>
            <a:ext cx="42250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201561" y="6253105"/>
            <a:ext cx="666033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89168" y="5628263"/>
            <a:ext cx="285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FF0000"/>
                </a:solidFill>
              </a:rPr>
              <a:t>불량마킹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수율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SAPP</a:t>
            </a:r>
            <a:r>
              <a:rPr lang="ko-KR" altLang="en-US" dirty="0" smtClean="0">
                <a:solidFill>
                  <a:srgbClr val="FF0000"/>
                </a:solidFill>
              </a:rPr>
              <a:t>에 작업정보 </a:t>
            </a:r>
            <a:r>
              <a:rPr lang="ko-KR" altLang="en-US" dirty="0" err="1" smtClean="0">
                <a:solidFill>
                  <a:srgbClr val="FF0000"/>
                </a:solidFill>
              </a:rPr>
              <a:t>갱싱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실시간 작업내용 표시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2626" y="5177942"/>
            <a:ext cx="547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C00000"/>
                </a:solidFill>
              </a:rPr>
              <a:t>// Error Code// 1(</a:t>
            </a:r>
            <a:r>
              <a:rPr lang="ko-KR" altLang="en-US" sz="800" dirty="0">
                <a:solidFill>
                  <a:srgbClr val="C00000"/>
                </a:solidFill>
              </a:rPr>
              <a:t>정상</a:t>
            </a:r>
            <a:r>
              <a:rPr lang="en-US" altLang="ko-KR" sz="800" dirty="0">
                <a:solidFill>
                  <a:srgbClr val="C00000"/>
                </a:solidFill>
              </a:rPr>
              <a:t>), -1(Align Error, </a:t>
            </a:r>
            <a:r>
              <a:rPr lang="ko-KR" altLang="en-US" sz="800" dirty="0" err="1">
                <a:solidFill>
                  <a:srgbClr val="C00000"/>
                </a:solidFill>
              </a:rPr>
              <a:t>노광불량</a:t>
            </a:r>
            <a:r>
              <a:rPr lang="en-US" altLang="ko-KR" sz="800" dirty="0">
                <a:solidFill>
                  <a:srgbClr val="C00000"/>
                </a:solidFill>
              </a:rPr>
              <a:t>), -2(Lot End</a:t>
            </a:r>
            <a:r>
              <a:rPr lang="en-US" altLang="ko-KR" sz="800" dirty="0" smtClean="0">
                <a:solidFill>
                  <a:srgbClr val="C00000"/>
                </a:solidFill>
              </a:rPr>
              <a:t>) </a:t>
            </a:r>
            <a:r>
              <a:rPr lang="en-US" altLang="ko-KR" sz="800" dirty="0">
                <a:solidFill>
                  <a:srgbClr val="C00000"/>
                </a:solidFill>
              </a:rPr>
              <a:t>// Model // Layer // Lot // Its </a:t>
            </a:r>
            <a:r>
              <a:rPr lang="en-US" altLang="ko-KR" sz="800" dirty="0" smtClean="0">
                <a:solidFill>
                  <a:srgbClr val="C00000"/>
                </a:solidFill>
              </a:rPr>
              <a:t>Code</a:t>
            </a:r>
          </a:p>
          <a:p>
            <a:r>
              <a:rPr lang="en-US" altLang="ko-KR" sz="800" dirty="0" smtClean="0">
                <a:solidFill>
                  <a:srgbClr val="C00000"/>
                </a:solidFill>
              </a:rPr>
              <a:t>// </a:t>
            </a:r>
            <a:r>
              <a:rPr lang="en-US" altLang="ko-KR" sz="800" dirty="0">
                <a:solidFill>
                  <a:srgbClr val="C00000"/>
                </a:solidFill>
              </a:rPr>
              <a:t>Total Defect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Numbers</a:t>
            </a:r>
          </a:p>
          <a:p>
            <a:r>
              <a:rPr lang="en-US" altLang="ko-KR" sz="800" dirty="0">
                <a:solidFill>
                  <a:srgbClr val="C00000"/>
                </a:solidFill>
              </a:rPr>
              <a:t>// Cam </a:t>
            </a:r>
            <a:r>
              <a:rPr lang="en-US" altLang="ko-KR" sz="800" dirty="0" smtClean="0">
                <a:solidFill>
                  <a:srgbClr val="C00000"/>
                </a:solidFill>
              </a:rPr>
              <a:t>ID </a:t>
            </a:r>
            <a:r>
              <a:rPr lang="en-US" altLang="ko-KR" sz="800" dirty="0">
                <a:solidFill>
                  <a:srgbClr val="C00000"/>
                </a:solidFill>
              </a:rPr>
              <a:t>// Piece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BadPointPosX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BadPointPosY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BadName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CellNum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ImageSize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>
                <a:solidFill>
                  <a:srgbClr val="C00000"/>
                </a:solidFill>
              </a:rPr>
              <a:t>strMarkingCode</a:t>
            </a:r>
            <a:r>
              <a:rPr lang="en-US" altLang="ko-KR" sz="800" dirty="0">
                <a:solidFill>
                  <a:srgbClr val="C00000"/>
                </a:solidFill>
              </a:rPr>
              <a:t> : -2 (</a:t>
            </a:r>
            <a:r>
              <a:rPr lang="en-US" altLang="ko-KR" sz="800" dirty="0" err="1">
                <a:solidFill>
                  <a:srgbClr val="C00000"/>
                </a:solidFill>
              </a:rPr>
              <a:t>NoMarking</a:t>
            </a:r>
            <a:r>
              <a:rPr lang="en-US" altLang="ko-KR" sz="800" dirty="0">
                <a:solidFill>
                  <a:srgbClr val="C00000"/>
                </a:solidFill>
              </a:rPr>
              <a:t>)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42715" y="2615052"/>
            <a:ext cx="3507323" cy="6291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7726" y="2772524"/>
            <a:ext cx="111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불가능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1848" y="4261794"/>
            <a:ext cx="67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 Marking </a:t>
            </a:r>
            <a:r>
              <a:rPr lang="ko-KR" altLang="en-US" dirty="0"/>
              <a:t>조합하여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86" y="2666679"/>
            <a:ext cx="2988120" cy="19522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31" y="2759398"/>
            <a:ext cx="1558346" cy="1872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70966" y="2139529"/>
            <a:ext cx="8082701" cy="249492"/>
            <a:chOff x="1149179" y="3512812"/>
            <a:chExt cx="8082701" cy="249492"/>
          </a:xfrm>
        </p:grpSpPr>
        <p:sp>
          <p:nvSpPr>
            <p:cNvPr id="7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0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1" name="직선 화살표 연결선 10"/>
            <p:cNvCxnSpPr>
              <a:cxnSpLocks noChangeShapeType="1"/>
              <a:stCxn id="16" idx="1"/>
              <a:endCxn id="10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직선 화살표 연결선 11"/>
            <p:cNvCxnSpPr>
              <a:cxnSpLocks noChangeShapeType="1"/>
              <a:stCxn id="10" idx="1"/>
              <a:endCxn id="9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4" name="직선 화살표 연결선 13"/>
            <p:cNvCxnSpPr>
              <a:cxnSpLocks noChangeShapeType="1"/>
              <a:stCxn id="13" idx="1"/>
              <a:endCxn id="8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9" idx="1"/>
              <a:endCxn id="13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7" idx="1"/>
              <a:endCxn id="16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413" y="2541837"/>
            <a:ext cx="1674940" cy="219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7128" y="2584092"/>
            <a:ext cx="1751619" cy="208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1861" y="2503193"/>
            <a:ext cx="1629611" cy="2196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937504" y="3153533"/>
            <a:ext cx="231136" cy="331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7947" y="5015399"/>
            <a:ext cx="200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레이저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각인기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45323" y="28407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694283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47284" y="35514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3430" y="5424655"/>
            <a:ext cx="262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-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1782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89208" y="3577639"/>
            <a:ext cx="53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3892" y="5833923"/>
            <a:ext cx="2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상부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70031" y="3695398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48621" y="3762305"/>
            <a:ext cx="5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33892" y="6242433"/>
            <a:ext cx="28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하부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39353" y="239342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MB40009A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6151539" y="2373316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MB40009B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737167" y="2393420"/>
            <a:ext cx="938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MB40009C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3142003" y="2382701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MB40009D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3050429" y="4656531"/>
            <a:ext cx="25219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MB40009E : Reject </a:t>
            </a:r>
            <a:r>
              <a:rPr lang="ko-KR" altLang="en-US" sz="1200" dirty="0" smtClean="0">
                <a:solidFill>
                  <a:srgbClr val="FF0000"/>
                </a:solidFill>
              </a:rPr>
              <a:t>만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38907" y="2607582"/>
            <a:ext cx="1421975" cy="20645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3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2Layer Marking </a:t>
            </a:r>
            <a:r>
              <a:rPr lang="ko-KR" altLang="en-US" dirty="0"/>
              <a:t>조합하여 사용하기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564"/>
            <a:ext cx="554479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8" y="1835565"/>
            <a:ext cx="4631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Marking </a:t>
            </a:r>
            <a:r>
              <a:rPr lang="ko-KR" altLang="en-US" dirty="0" smtClean="0"/>
              <a:t>조합하여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2813" cy="4351338"/>
          </a:xfrm>
        </p:spPr>
        <p:txBody>
          <a:bodyPr/>
          <a:lstStyle/>
          <a:p>
            <a:r>
              <a:rPr lang="ko-KR" altLang="en-US" dirty="0" smtClean="0"/>
              <a:t>해성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디에스</a:t>
            </a:r>
            <a:r>
              <a:rPr lang="en-US" altLang="ko-KR" dirty="0" smtClean="0"/>
              <a:t> Laser marking / </a:t>
            </a:r>
            <a:r>
              <a:rPr lang="en-US" altLang="ko-KR" dirty="0" err="1" smtClean="0"/>
              <a:t>Rej</a:t>
            </a:r>
            <a:r>
              <a:rPr lang="en-US" altLang="ko-KR" dirty="0" smtClean="0"/>
              <a:t> marking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PLC Address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MB40009A</a:t>
            </a:r>
            <a:r>
              <a:rPr lang="en-US" altLang="ko-KR" dirty="0"/>
              <a:t>	GUI </a:t>
            </a:r>
            <a:r>
              <a:rPr lang="ko-KR" altLang="en-US" dirty="0" err="1"/>
              <a:t>각인기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MB40009B	GUI AOI </a:t>
            </a:r>
            <a:r>
              <a:rPr lang="ko-KR" altLang="en-US" dirty="0"/>
              <a:t>상면 사용</a:t>
            </a:r>
          </a:p>
          <a:p>
            <a:pPr lvl="1"/>
            <a:r>
              <a:rPr lang="en-US" altLang="ko-KR" dirty="0"/>
              <a:t>MB40009C	GUI AOI </a:t>
            </a:r>
            <a:r>
              <a:rPr lang="ko-KR" altLang="en-US" dirty="0"/>
              <a:t>하면 사용</a:t>
            </a:r>
          </a:p>
          <a:p>
            <a:pPr lvl="1"/>
            <a:r>
              <a:rPr lang="en-US" altLang="ko-KR" dirty="0"/>
              <a:t>MB40009D	GUI </a:t>
            </a:r>
            <a:r>
              <a:rPr lang="ko-KR" altLang="en-US" dirty="0" err="1"/>
              <a:t>마킹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MB40009E	GUI </a:t>
            </a:r>
            <a:r>
              <a:rPr lang="ko-KR" altLang="en-US" dirty="0" err="1"/>
              <a:t>마킹만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7199" y="4725116"/>
            <a:ext cx="65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8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Reelmap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PCR </a:t>
            </a:r>
            <a:r>
              <a:rPr lang="ko-KR" altLang="en-US" dirty="0" smtClean="0"/>
              <a:t>추출하기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릴맵에서</a:t>
            </a:r>
            <a:r>
              <a:rPr lang="ko-KR" altLang="en-US" dirty="0" smtClean="0"/>
              <a:t> 모델정보를 추출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릴맵은</a:t>
            </a:r>
            <a:r>
              <a:rPr lang="ko-KR" altLang="en-US" dirty="0" smtClean="0">
                <a:solidFill>
                  <a:srgbClr val="FF0000"/>
                </a:solidFill>
              </a:rPr>
              <a:t> 상면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하면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상하면 상관없이 오직 하나만 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해당정보로 </a:t>
            </a:r>
            <a:r>
              <a:rPr lang="en-US" altLang="ko-KR" dirty="0" err="1" smtClean="0"/>
              <a:t>CamMaster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스펙에서</a:t>
            </a:r>
            <a:r>
              <a:rPr lang="ko-KR" altLang="en-US" dirty="0" smtClean="0"/>
              <a:t> 모델정보를 가져옴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시작 시리얼과 종료 시리얼의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폴더에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PCR </a:t>
            </a:r>
            <a:r>
              <a:rPr lang="ko-KR" altLang="en-US" dirty="0" smtClean="0"/>
              <a:t>파일의 정보는 </a:t>
            </a:r>
            <a:r>
              <a:rPr lang="ko-KR" altLang="en-US" dirty="0" err="1" smtClean="0">
                <a:solidFill>
                  <a:srgbClr val="FF0000"/>
                </a:solidFill>
              </a:rPr>
              <a:t>피스인덱스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불량명</a:t>
            </a:r>
            <a:r>
              <a:rPr lang="ko-KR" altLang="en-US" dirty="0" smtClean="0"/>
              <a:t> 만 생성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리젝만</a:t>
            </a:r>
            <a:r>
              <a:rPr lang="ko-KR" altLang="en-US" dirty="0" smtClean="0"/>
              <a:t> 할 수 있음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리젝처리시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수율과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릴맵은</a:t>
            </a:r>
            <a:r>
              <a:rPr lang="ko-KR" altLang="en-US" dirty="0" smtClean="0"/>
              <a:t> 다시 생성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오직 하나만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Log</a:t>
            </a:r>
            <a:r>
              <a:rPr lang="ko-KR" altLang="en-US" dirty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끝</a:t>
            </a:r>
            <a:r>
              <a:rPr lang="en-US" altLang="ko-KR" smtClean="0"/>
              <a:t>, …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98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</a:t>
            </a:r>
            <a:r>
              <a:rPr lang="ko-KR" altLang="en-US" dirty="0" smtClean="0"/>
              <a:t>에서 </a:t>
            </a:r>
            <a:r>
              <a:rPr lang="en-US" altLang="ko-KR" dirty="0"/>
              <a:t>GUI 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위치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각인부</a:t>
            </a:r>
            <a:endParaRPr lang="en-US" altLang="ko-KR" dirty="0" smtClean="0"/>
          </a:p>
          <a:p>
            <a:r>
              <a:rPr lang="en-US" altLang="ko-KR" dirty="0" smtClean="0"/>
              <a:t>ITS Code </a:t>
            </a:r>
            <a:r>
              <a:rPr lang="ko-KR" altLang="en-US" dirty="0" smtClean="0"/>
              <a:t>및 모델 정보 입력화면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설정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양면모드에서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각인기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</a:t>
            </a:r>
            <a:r>
              <a:rPr lang="ko-KR" altLang="en-US" dirty="0"/>
              <a:t>설정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 </a:t>
            </a:r>
            <a:r>
              <a:rPr lang="en-US" altLang="ko-KR" dirty="0"/>
              <a:t>“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/>
              <a:t>On </a:t>
            </a:r>
            <a:r>
              <a:rPr lang="ko-KR" altLang="en-US" dirty="0" smtClean="0"/>
              <a:t>에서 양면모드 시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각인부</a:t>
            </a:r>
            <a:r>
              <a:rPr lang="ko-KR" altLang="en-US" dirty="0" smtClean="0"/>
              <a:t> 정보 취득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62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1690688"/>
            <a:ext cx="5583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MB400040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MB44012A</a:t>
            </a:r>
          </a:p>
          <a:p>
            <a:r>
              <a:rPr lang="en-US" altLang="ko-KR" sz="1200" dirty="0"/>
              <a:t>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MB44012B</a:t>
            </a:r>
          </a:p>
          <a:p>
            <a:r>
              <a:rPr lang="en-US" altLang="ko-KR" sz="1200" dirty="0"/>
              <a:t>MB400042	GUI AOI </a:t>
            </a:r>
            <a:r>
              <a:rPr lang="ko-KR" altLang="en-US" sz="1200" dirty="0"/>
              <a:t>하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MB44012C</a:t>
            </a:r>
          </a:p>
          <a:p>
            <a:r>
              <a:rPr lang="en-US" altLang="ko-KR" sz="1200" dirty="0"/>
              <a:t>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MB44012D</a:t>
            </a:r>
          </a:p>
          <a:p>
            <a:endParaRPr lang="en-US" altLang="ko-KR" sz="1200" dirty="0"/>
          </a:p>
          <a:p>
            <a:r>
              <a:rPr lang="en-US" altLang="ko-KR" sz="1200" dirty="0"/>
              <a:t>MW41120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MW41121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MW41122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MW41123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MW41124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ML45112</a:t>
            </a:r>
          </a:p>
          <a:p>
            <a:r>
              <a:rPr lang="en-US" altLang="ko-KR" sz="1200" dirty="0"/>
              <a:t>MW41125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MW41126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ML45114</a:t>
            </a:r>
          </a:p>
          <a:p>
            <a:r>
              <a:rPr lang="en-US" altLang="ko-KR" sz="1200" dirty="0"/>
              <a:t>MW41127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MW41128	#	</a:t>
            </a:r>
          </a:p>
          <a:p>
            <a:r>
              <a:rPr lang="en-US" altLang="ko-KR" sz="1200" dirty="0"/>
              <a:t>MW41129	#	</a:t>
            </a:r>
          </a:p>
          <a:p>
            <a:r>
              <a:rPr lang="en-US" altLang="ko-KR" sz="1200" dirty="0"/>
              <a:t>MW41130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MW41131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MW41132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5387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ML45112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상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=&gt;MW41124 : 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MB44012B : AOI </a:t>
            </a:r>
            <a:r>
              <a:rPr lang="ko-KR" altLang="en-US" sz="1200" dirty="0"/>
              <a:t>상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en-US" altLang="ko-KR" sz="1200" dirty="0"/>
          </a:p>
          <a:p>
            <a:r>
              <a:rPr lang="en-US" altLang="ko-KR" sz="1200" dirty="0"/>
              <a:t>ML45114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하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=&gt;MW41126 : 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MB44012C : AOI </a:t>
            </a:r>
            <a:r>
              <a:rPr lang="ko-KR" altLang="en-US" sz="1200" dirty="0"/>
              <a:t>하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8596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 No </a:t>
            </a:r>
            <a:r>
              <a:rPr lang="ko-KR" altLang="en-US" dirty="0" smtClean="0"/>
              <a:t>작업자 </a:t>
            </a:r>
            <a:r>
              <a:rPr lang="ko-KR" altLang="en-US" dirty="0" err="1" smtClean="0"/>
              <a:t>입력값과</a:t>
            </a:r>
            <a:r>
              <a:rPr lang="ko-KR" altLang="en-US" dirty="0" smtClean="0"/>
              <a:t> 인식결과 검사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AOI Control PC </a:t>
            </a:r>
            <a:r>
              <a:rPr lang="ko-KR" altLang="en-US" dirty="0" smtClean="0"/>
              <a:t>프로그램에서 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작업시</a:t>
            </a:r>
            <a:r>
              <a:rPr lang="ko-KR" altLang="en-US" dirty="0" smtClean="0"/>
              <a:t> 확인 기능 추가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0333" y="3059155"/>
            <a:ext cx="63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층의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를 검사하고 </a:t>
            </a:r>
            <a:r>
              <a:rPr lang="ko-KR" altLang="en-US" dirty="0" err="1" smtClean="0"/>
              <a:t>불량피스를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펀칭으로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아웃시키는</a:t>
            </a:r>
            <a:r>
              <a:rPr lang="ko-KR" altLang="en-US" dirty="0" smtClean="0"/>
              <a:t> 설비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캠마스터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DTS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언코일러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레이저각이기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상면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하면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VS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리코일러</a:t>
            </a:r>
            <a:r>
              <a:rPr lang="en-US" altLang="ko-KR" dirty="0"/>
              <a:t> </a:t>
            </a:r>
            <a:r>
              <a:rPr lang="ko-KR" altLang="en-US" dirty="0" smtClean="0"/>
              <a:t>로 구성되어있으며 </a:t>
            </a:r>
            <a:r>
              <a:rPr lang="ko-KR" altLang="en-US" b="1" dirty="0" err="1" smtClean="0"/>
              <a:t>피딩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PLC</a:t>
            </a:r>
            <a:r>
              <a:rPr lang="ko-KR" altLang="en-US" dirty="0" smtClean="0"/>
              <a:t>가 담당</a:t>
            </a:r>
            <a:endParaRPr lang="en-US" altLang="ko-KR" dirty="0" smtClean="0"/>
          </a:p>
          <a:p>
            <a:r>
              <a:rPr lang="ko-KR" altLang="en-US" dirty="0" err="1" smtClean="0"/>
              <a:t>해성디에스에서</a:t>
            </a:r>
            <a:r>
              <a:rPr lang="ko-KR" altLang="en-US" dirty="0" smtClean="0"/>
              <a:t> 요청하는 데이터는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ko-KR" altLang="en-US" dirty="0" err="1" smtClean="0"/>
              <a:t>에서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r>
              <a:rPr lang="ko-KR" altLang="en-US" dirty="0" smtClean="0"/>
              <a:t>작업자는 </a:t>
            </a:r>
            <a:r>
              <a:rPr lang="ko-KR" altLang="en-US" dirty="0" err="1" smtClean="0"/>
              <a:t>롤제품을</a:t>
            </a:r>
            <a:r>
              <a:rPr lang="ko-KR" altLang="en-US" dirty="0" smtClean="0"/>
              <a:t> 투입 후 검사위치까지 제품을 이송 후 초기운전 조건을 설정하고 운전준비 후 자동으로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후 운전시작을 함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의 검사결과는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파일로 </a:t>
            </a:r>
            <a:r>
              <a:rPr lang="ko-KR" altLang="en-US" dirty="0" err="1" smtClean="0"/>
              <a:t>펀칭부로</a:t>
            </a:r>
            <a:r>
              <a:rPr lang="ko-KR" altLang="en-US" dirty="0" smtClean="0"/>
              <a:t> 전달되며 이 데이터를 기반으로 </a:t>
            </a:r>
            <a:r>
              <a:rPr lang="ko-KR" altLang="en-US" dirty="0" err="1" smtClean="0"/>
              <a:t>펀칭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릴맵을</a:t>
            </a:r>
            <a:r>
              <a:rPr lang="ko-KR" altLang="en-US" dirty="0" smtClean="0"/>
              <a:t> 작성하고 </a:t>
            </a:r>
            <a:r>
              <a:rPr lang="en-US" altLang="ko-KR" dirty="0" smtClean="0"/>
              <a:t>SAPP</a:t>
            </a:r>
            <a:r>
              <a:rPr lang="ko-KR" altLang="en-US" dirty="0" smtClean="0"/>
              <a:t>에 정보를 전송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7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11, 12, 13 </a:t>
            </a:r>
            <a:r>
              <a:rPr lang="ko-KR" altLang="en-US" dirty="0" smtClean="0"/>
              <a:t>호기 </a:t>
            </a:r>
            <a:r>
              <a:rPr lang="en-US" altLang="ko-KR" dirty="0" smtClean="0"/>
              <a:t>PLC </a:t>
            </a:r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 err="1" smtClean="0"/>
              <a:t>업그레이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22</a:t>
            </a:r>
            <a:r>
              <a:rPr lang="ko-KR" altLang="en-US" dirty="0"/>
              <a:t>일</a:t>
            </a:r>
            <a:r>
              <a:rPr lang="en-US" altLang="ko-KR" dirty="0"/>
              <a:t>(7+10+5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사내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7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현장</a:t>
            </a:r>
            <a:r>
              <a:rPr lang="en-US" altLang="ko-KR" dirty="0" smtClean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/>
              <a:t>자동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 : 5</a:t>
            </a:r>
            <a:r>
              <a:rPr lang="ko-KR" altLang="en-US" dirty="0"/>
              <a:t>일</a:t>
            </a:r>
            <a:endParaRPr lang="en-US" altLang="ko-KR" dirty="0" smtClean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설비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/>
              <a:t>일</a:t>
            </a:r>
            <a:r>
              <a:rPr lang="en-US" altLang="ko-KR" dirty="0"/>
              <a:t>(5 * 2 EA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현장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5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083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smtClean="0"/>
              <a:t>변경내용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Axis </a:t>
            </a:r>
            <a:r>
              <a:rPr lang="en-US" altLang="ko-KR" dirty="0"/>
              <a:t>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 smtClean="0"/>
          </a:p>
          <a:p>
            <a:r>
              <a:rPr lang="ko-KR" altLang="en-US" dirty="0"/>
              <a:t>운전</a:t>
            </a:r>
            <a:r>
              <a:rPr lang="en-US" altLang="ko-KR" dirty="0"/>
              <a:t> </a:t>
            </a:r>
            <a:r>
              <a:rPr lang="ko-KR" altLang="en-US" dirty="0"/>
              <a:t>준비</a:t>
            </a:r>
            <a:r>
              <a:rPr lang="en-US" altLang="ko-KR" dirty="0"/>
              <a:t> </a:t>
            </a:r>
            <a:r>
              <a:rPr lang="ko-KR" altLang="en-US" dirty="0"/>
              <a:t>동작으로</a:t>
            </a:r>
            <a:r>
              <a:rPr lang="en-US" altLang="ko-KR" dirty="0"/>
              <a:t> </a:t>
            </a:r>
            <a:r>
              <a:rPr lang="ko-KR" altLang="en-US" dirty="0"/>
              <a:t>변경으로</a:t>
            </a:r>
            <a:r>
              <a:rPr lang="en-US" altLang="ko-KR" dirty="0"/>
              <a:t> </a:t>
            </a:r>
            <a:r>
              <a:rPr lang="ko-KR" altLang="en-US" dirty="0" err="1"/>
              <a:t>서보</a:t>
            </a:r>
            <a:r>
              <a:rPr lang="en-US" altLang="ko-KR" dirty="0"/>
              <a:t> </a:t>
            </a:r>
            <a:r>
              <a:rPr lang="ko-KR" altLang="en-US" dirty="0"/>
              <a:t>원점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케이블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EPC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=&gt; </a:t>
            </a:r>
            <a:r>
              <a:rPr lang="ko-KR" altLang="en-US" dirty="0"/>
              <a:t>전동</a:t>
            </a:r>
            <a:r>
              <a:rPr lang="en-US" altLang="ko-KR" dirty="0"/>
              <a:t> </a:t>
            </a:r>
            <a:r>
              <a:rPr lang="ko-KR" altLang="en-US" dirty="0" err="1"/>
              <a:t>액추에이터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0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  <a:endParaRPr lang="en-US" altLang="ko-KR" b="1" dirty="0" smtClean="0"/>
          </a:p>
          <a:p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049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운영상에서 </a:t>
            </a:r>
            <a:r>
              <a:rPr lang="ko-KR" altLang="en-US" dirty="0" err="1" smtClean="0"/>
              <a:t>발견되</a:t>
            </a:r>
            <a:r>
              <a:rPr lang="ko-KR" altLang="en-US" dirty="0" smtClean="0"/>
              <a:t> 개선해야 할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검사시</a:t>
            </a:r>
            <a:r>
              <a:rPr lang="ko-KR" altLang="en-US" dirty="0" smtClean="0"/>
              <a:t> 내층의 해당 시리얼이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내층 정보에서 해당 시리얼이 없다는 것을 알림</a:t>
            </a:r>
            <a:endParaRPr lang="en-US" altLang="ko-KR" dirty="0" smtClean="0"/>
          </a:p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체크 기능 사용시 </a:t>
            </a:r>
            <a:r>
              <a:rPr lang="ko-KR" altLang="en-US" dirty="0" err="1" smtClean="0"/>
              <a:t>캠마스터에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없음을 알리고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기능을 자동 해제</a:t>
            </a:r>
            <a:endParaRPr lang="en-US" altLang="ko-KR" dirty="0" smtClean="0"/>
          </a:p>
          <a:p>
            <a:r>
              <a:rPr lang="en-US" altLang="ko-KR" dirty="0" smtClean="0"/>
              <a:t>Tact Time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-&gt; 50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단축필요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83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smtClean="0"/>
              <a:t>PC </a:t>
            </a:r>
            <a:r>
              <a:rPr lang="en-US" altLang="ko-KR" dirty="0" err="1" smtClean="0"/>
              <a:t>MainBoard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SuperMicro</a:t>
            </a:r>
            <a:r>
              <a:rPr lang="en-US" altLang="ko-KR" dirty="0"/>
              <a:t> X11SAE-F : Two PCI 33MHz slots , Three PCH </a:t>
            </a:r>
            <a:r>
              <a:rPr lang="en-US" altLang="ko-KR" dirty="0" err="1"/>
              <a:t>PCIe</a:t>
            </a:r>
            <a:r>
              <a:rPr lang="en-US" altLang="ko-KR" dirty="0"/>
              <a:t> 3.0 ( </a:t>
            </a:r>
            <a:r>
              <a:rPr lang="en-US" altLang="ko-KR" dirty="0" smtClean="0"/>
              <a:t>one on the X11SAE</a:t>
            </a:r>
            <a:r>
              <a:rPr lang="en-US" altLang="ko-KR" b="1" dirty="0"/>
              <a:t> </a:t>
            </a:r>
            <a:r>
              <a:rPr lang="en-US" altLang="ko-KR" b="1" dirty="0" smtClean="0"/>
              <a:t>, </a:t>
            </a:r>
            <a:r>
              <a:rPr lang="en-US" altLang="ko-KR" dirty="0"/>
              <a:t>two on the X11SAE-F ) , Two CPU </a:t>
            </a:r>
            <a:r>
              <a:rPr lang="en-US" altLang="ko-KR" dirty="0" err="1"/>
              <a:t>PCIe</a:t>
            </a:r>
            <a:r>
              <a:rPr lang="en-US" altLang="ko-KR" dirty="0"/>
              <a:t> 3.0 x16 slots (x16/NA or x8/x8)</a:t>
            </a:r>
            <a:endParaRPr lang="en-US" altLang="ko-KR" dirty="0" smtClean="0"/>
          </a:p>
          <a:p>
            <a:r>
              <a:rPr lang="en-US" altLang="ko-KR" dirty="0" smtClean="0"/>
              <a:t>CPU</a:t>
            </a:r>
          </a:p>
          <a:p>
            <a:pPr lvl="1"/>
            <a:r>
              <a:rPr lang="en-US" altLang="ko-KR" dirty="0" smtClean="0"/>
              <a:t>XEON </a:t>
            </a:r>
            <a:r>
              <a:rPr lang="en-US" altLang="ko-KR" dirty="0" err="1" smtClean="0"/>
              <a:t>SkyLake</a:t>
            </a:r>
            <a:r>
              <a:rPr lang="en-US" altLang="ko-KR" dirty="0" smtClean="0"/>
              <a:t> E3 1275 V5 3.6GHz(Quad Core) : Total core (4), Total thread (8)</a:t>
            </a:r>
          </a:p>
          <a:p>
            <a:r>
              <a:rPr lang="en-US" altLang="ko-KR" dirty="0" smtClean="0"/>
              <a:t>Memory</a:t>
            </a:r>
          </a:p>
          <a:p>
            <a:pPr lvl="1"/>
            <a:r>
              <a:rPr lang="en-US" altLang="ko-KR" dirty="0" smtClean="0"/>
              <a:t>DDR4 PC4-17000 ECC(Samsung) : 16G</a:t>
            </a:r>
          </a:p>
          <a:p>
            <a:r>
              <a:rPr lang="en-US" altLang="ko-KR" dirty="0" smtClean="0"/>
              <a:t>OS	</a:t>
            </a:r>
          </a:p>
          <a:p>
            <a:pPr lvl="1"/>
            <a:r>
              <a:rPr lang="en-US" altLang="ko-KR" dirty="0" smtClean="0"/>
              <a:t>Windows 10 Pro DSP 64Bits (Korean)</a:t>
            </a:r>
          </a:p>
          <a:p>
            <a:r>
              <a:rPr lang="en-US" altLang="ko-KR" dirty="0" smtClean="0"/>
              <a:t>MIL 10 RT M U</a:t>
            </a:r>
          </a:p>
          <a:p>
            <a:r>
              <a:rPr lang="en-US" altLang="ko-KR" dirty="0" smtClean="0"/>
              <a:t>SSD</a:t>
            </a:r>
          </a:p>
          <a:p>
            <a:pPr lvl="1"/>
            <a:r>
              <a:rPr lang="en-US" altLang="ko-KR" dirty="0" smtClean="0"/>
              <a:t>MZ-76P512BW(Samsung SSD 512G 860 Pro)</a:t>
            </a:r>
          </a:p>
          <a:p>
            <a:r>
              <a:rPr lang="en-US" altLang="ko-KR" dirty="0" smtClean="0"/>
              <a:t>HDD</a:t>
            </a:r>
          </a:p>
          <a:p>
            <a:pPr lvl="1"/>
            <a:r>
              <a:rPr lang="en-US" altLang="ko-KR" dirty="0" smtClean="0"/>
              <a:t>2TB SATA3 7200RPM</a:t>
            </a:r>
          </a:p>
          <a:p>
            <a:r>
              <a:rPr lang="en-US" altLang="ko-KR" dirty="0" smtClean="0"/>
              <a:t>VGA</a:t>
            </a:r>
          </a:p>
          <a:p>
            <a:pPr lvl="1"/>
            <a:r>
              <a:rPr lang="en-US" altLang="ko-KR" dirty="0" smtClean="0"/>
              <a:t>Gigabyte GTX1660 UDV D5 6GB</a:t>
            </a:r>
          </a:p>
          <a:p>
            <a:r>
              <a:rPr lang="en-US" altLang="ko-KR" dirty="0" smtClean="0"/>
              <a:t>Serial Card</a:t>
            </a:r>
          </a:p>
          <a:p>
            <a:pPr lvl="1"/>
            <a:r>
              <a:rPr lang="en-US" altLang="ko-KR" dirty="0" smtClean="0"/>
              <a:t>I-343(4Port, PCI-Express)</a:t>
            </a:r>
          </a:p>
          <a:p>
            <a:r>
              <a:rPr lang="en-US" altLang="ko-KR" dirty="0" smtClean="0"/>
              <a:t>Lan Card</a:t>
            </a:r>
          </a:p>
          <a:p>
            <a:pPr lvl="1"/>
            <a:r>
              <a:rPr lang="en-US" altLang="ko-KR" dirty="0" smtClean="0"/>
              <a:t>NEXT-3620DCP EX(2Port, PCIE, 1000MBps)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48" y="2570070"/>
            <a:ext cx="4683272" cy="3880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3" y="2299223"/>
            <a:ext cx="5227900" cy="44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검토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인텔</a:t>
            </a:r>
            <a:r>
              <a:rPr lang="en-US" altLang="ko-KR" dirty="0"/>
              <a:t>® </a:t>
            </a:r>
            <a:r>
              <a:rPr lang="ko-KR" altLang="en-US" dirty="0"/>
              <a:t>코어™ </a:t>
            </a:r>
            <a:r>
              <a:rPr lang="en-US" altLang="ko-KR" dirty="0"/>
              <a:t>i9 </a:t>
            </a:r>
            <a:r>
              <a:rPr lang="ko-KR" altLang="en-US" dirty="0"/>
              <a:t>프로세서 </a:t>
            </a:r>
            <a:r>
              <a:rPr lang="en-US" altLang="ko-KR" dirty="0"/>
              <a:t>14900K</a:t>
            </a:r>
          </a:p>
          <a:p>
            <a:pPr lvl="1"/>
            <a:r>
              <a:rPr lang="ko-KR" altLang="en-US" dirty="0" smtClean="0"/>
              <a:t>코어 수 </a:t>
            </a:r>
            <a:r>
              <a:rPr lang="en-US" altLang="ko-KR" dirty="0" smtClean="0"/>
              <a:t>(24) 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(32) 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터보</a:t>
            </a:r>
            <a:r>
              <a:rPr lang="ko-KR" altLang="en-US" dirty="0" smtClean="0"/>
              <a:t> 주파수 </a:t>
            </a:r>
            <a:r>
              <a:rPr lang="en-US" altLang="ko-KR" dirty="0" smtClean="0"/>
              <a:t>(6 GHz)</a:t>
            </a:r>
          </a:p>
          <a:p>
            <a:r>
              <a:rPr lang="en-US" altLang="ko-KR" dirty="0" smtClean="0"/>
              <a:t>ASUS </a:t>
            </a:r>
            <a:r>
              <a:rPr lang="en-US" altLang="ko-KR" dirty="0" err="1" smtClean="0"/>
              <a:t>proart</a:t>
            </a:r>
            <a:r>
              <a:rPr lang="en-US" altLang="ko-KR" dirty="0" smtClean="0"/>
              <a:t> Z790 Creator WIFI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30" y="2912164"/>
            <a:ext cx="2922370" cy="3528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2761733"/>
            <a:ext cx="1394526" cy="2141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14" y="4830417"/>
            <a:ext cx="2406688" cy="16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검토 </a:t>
            </a:r>
            <a:r>
              <a:rPr lang="en-US" altLang="ko-KR" dirty="0"/>
              <a:t>PC </a:t>
            </a:r>
            <a:r>
              <a:rPr lang="ko-KR" altLang="en-US" dirty="0"/>
              <a:t>사양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 smtClean="0"/>
              <a:t>SuperMicro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X13SAE-F</a:t>
            </a:r>
            <a:endParaRPr lang="en-US" altLang="ko-KR" b="1" dirty="0"/>
          </a:p>
          <a:p>
            <a:pPr lvl="2"/>
            <a:r>
              <a:rPr lang="en-US" altLang="ko-KR" dirty="0"/>
              <a:t>14th/13th/12th Gen Intel® Core™ i9/i7/i5/i3 Processors, Single Socket LGA-1700 supported, Up to 150W TDP</a:t>
            </a:r>
          </a:p>
          <a:p>
            <a:pPr lvl="2"/>
            <a:r>
              <a:rPr lang="en-US" altLang="ko-KR" dirty="0"/>
              <a:t>Intel® W680</a:t>
            </a:r>
          </a:p>
          <a:p>
            <a:pPr lvl="2"/>
            <a:r>
              <a:rPr lang="en-US" altLang="ko-KR" dirty="0"/>
              <a:t>192GB Unbuffered ECC/non-ECC UDIMM, DDR5-4400MT/s, 4 DIMM Slots</a:t>
            </a:r>
          </a:p>
          <a:p>
            <a:pPr lvl="2"/>
            <a:r>
              <a:rPr lang="en-US" altLang="ko-KR" dirty="0"/>
              <a:t>2 </a:t>
            </a:r>
            <a:r>
              <a:rPr lang="en-US" altLang="ko-KR" dirty="0" err="1"/>
              <a:t>PCIe</a:t>
            </a:r>
            <a:r>
              <a:rPr lang="en-US" altLang="ko-KR" dirty="0"/>
              <a:t> 5.0 x16 slots (16/NA or 8/8), 2 </a:t>
            </a:r>
            <a:r>
              <a:rPr lang="en-US" altLang="ko-KR" dirty="0" err="1"/>
              <a:t>PCIe</a:t>
            </a:r>
            <a:r>
              <a:rPr lang="en-US" altLang="ko-KR" dirty="0"/>
              <a:t> 3.0 x4 1 5V PCI 32bit</a:t>
            </a:r>
          </a:p>
          <a:p>
            <a:pPr lvl="2"/>
            <a:r>
              <a:rPr lang="en-US" altLang="ko-KR" b="1" dirty="0"/>
              <a:t>M.2 Interface:</a:t>
            </a:r>
            <a:r>
              <a:rPr lang="en-US" altLang="ko-KR" dirty="0"/>
              <a:t> 3 </a:t>
            </a:r>
            <a:r>
              <a:rPr lang="en-US" altLang="ko-KR" dirty="0" err="1"/>
              <a:t>PCIe</a:t>
            </a:r>
            <a:r>
              <a:rPr lang="en-US" altLang="ko-KR" dirty="0"/>
              <a:t> 4.0 x4 (RAID 0, 1, 5) </a:t>
            </a:r>
            <a:r>
              <a:rPr lang="en-US" altLang="ko-KR" b="1" dirty="0"/>
              <a:t>M.2 Form Factor:</a:t>
            </a:r>
            <a:r>
              <a:rPr lang="en-US" altLang="ko-KR" dirty="0"/>
              <a:t> 2280 </a:t>
            </a:r>
            <a:r>
              <a:rPr lang="en-US" altLang="ko-KR" b="1" dirty="0"/>
              <a:t>M.2 Key:</a:t>
            </a:r>
            <a:r>
              <a:rPr lang="en-US" altLang="ko-KR" dirty="0"/>
              <a:t> M-Key</a:t>
            </a:r>
          </a:p>
          <a:p>
            <a:pPr lvl="2"/>
            <a:r>
              <a:rPr lang="en-US" altLang="ko-KR" dirty="0"/>
              <a:t>Single LAN with Intel® Ethernet I225-LM Single LAN with Intel® PHY I219LM LAN controller for AMT/</a:t>
            </a:r>
            <a:r>
              <a:rPr lang="en-US" altLang="ko-KR" dirty="0" err="1"/>
              <a:t>vPro</a:t>
            </a:r>
            <a:endParaRPr lang="en-US" altLang="ko-KR" dirty="0"/>
          </a:p>
          <a:p>
            <a:pPr lvl="2"/>
            <a:r>
              <a:rPr lang="en-US" altLang="ko-KR" dirty="0"/>
              <a:t>8 SATA3 (6 Gb, RAID 0, 1, 5, 10)</a:t>
            </a:r>
          </a:p>
          <a:p>
            <a:pPr lvl="2"/>
            <a:r>
              <a:rPr lang="en-US" altLang="ko-KR" dirty="0"/>
              <a:t>1 DP 1.4a, 1 HDMI 2.0b, 1 VGA, 1 DVI-D, 1 Dedicated IPMI LAN Port</a:t>
            </a:r>
          </a:p>
          <a:p>
            <a:pPr lvl="2"/>
            <a:r>
              <a:rPr lang="en-US" altLang="ko-KR" dirty="0"/>
              <a:t>IPMI Supported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 descr="https://www.supermicro.com/files_SYS/images/Motherboard/X13SAE-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54" y="365125"/>
            <a:ext cx="2431378" cy="21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0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PCI </a:t>
            </a:r>
            <a:r>
              <a:rPr lang="ko-KR" altLang="en-US" dirty="0" err="1" smtClean="0"/>
              <a:t>스롯</a:t>
            </a:r>
            <a:r>
              <a:rPr lang="ko-KR" altLang="en-US" dirty="0" smtClean="0"/>
              <a:t> 사용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NMCE 		Motion			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MP2100M 	PLC					PCI</a:t>
            </a:r>
          </a:p>
          <a:p>
            <a:r>
              <a:rPr lang="en-US" altLang="ko-KR" dirty="0" smtClean="0"/>
              <a:t>RS232		Voice Coil 	(</a:t>
            </a:r>
            <a:r>
              <a:rPr lang="en-US" altLang="ko-KR" dirty="0"/>
              <a:t>Left / Right)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Lan			Vision 	(Left / Right</a:t>
            </a:r>
            <a:r>
              <a:rPr lang="en-US" altLang="ko-KR" dirty="0"/>
              <a:t>)	</a:t>
            </a:r>
            <a:r>
              <a:rPr lang="en-US" altLang="ko-KR" dirty="0" err="1" smtClean="0"/>
              <a:t>PCIe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06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#define </a:t>
            </a:r>
            <a:r>
              <a:rPr lang="en-US" altLang="ko-KR" dirty="0" smtClean="0"/>
              <a:t>MAX_THREAD	49</a:t>
            </a:r>
          </a:p>
          <a:p>
            <a:pPr lvl="1"/>
            <a:r>
              <a:rPr lang="en-US" altLang="ko-KR" dirty="0" smtClean="0"/>
              <a:t>ThreadProc0</a:t>
            </a:r>
          </a:p>
          <a:p>
            <a:pPr lvl="2"/>
            <a:r>
              <a:rPr lang="en-US" altLang="ko-KR" dirty="0"/>
              <a:t>DoMark0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DoMark0Its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DoReject1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ThreadProc1</a:t>
            </a:r>
          </a:p>
          <a:p>
            <a:pPr lvl="2"/>
            <a:r>
              <a:rPr lang="en-US" altLang="ko-KR" dirty="0" err="1" smtClean="0"/>
              <a:t>GetEnc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ChkCollision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SetPriority</a:t>
            </a:r>
            <a:r>
              <a:rPr lang="en-US" altLang="ko-KR" dirty="0" smtClean="0"/>
              <a:t>() : </a:t>
            </a:r>
            <a:r>
              <a:rPr lang="ko-KR" altLang="en-US" dirty="0" err="1" smtClean="0"/>
              <a:t>자동마킹중에</a:t>
            </a:r>
            <a:r>
              <a:rPr lang="ko-KR" altLang="en-US" dirty="0" smtClean="0"/>
              <a:t> 충돌조건이면 우선 순위를 정함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690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마킹부</a:t>
            </a:r>
            <a:r>
              <a:rPr lang="ko-KR" altLang="en-US" dirty="0"/>
              <a:t> 프로그램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ThreadProc2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7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양산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일정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38200" y="1690688"/>
            <a:ext cx="8584577" cy="3857120"/>
            <a:chOff x="745349" y="1482261"/>
            <a:chExt cx="8584577" cy="3857120"/>
          </a:xfrm>
        </p:grpSpPr>
        <p:graphicFrame>
          <p:nvGraphicFramePr>
            <p:cNvPr id="4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2589054"/>
                </p:ext>
              </p:extLst>
            </p:nvPr>
          </p:nvGraphicFramePr>
          <p:xfrm>
            <a:off x="745349" y="1482261"/>
            <a:ext cx="8584577" cy="38571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711061"/>
                  <a:gridCol w="766606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</a:tblGrid>
                <a:tr h="616240"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smtClean="0"/>
                          <a:t>업무내용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err="1" smtClean="0"/>
                          <a:t>진행율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gridSpan="10"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/>
                      </a:p>
                      <a:p>
                        <a:pPr algn="ctr" latinLnBrk="1"/>
                        <a:r>
                          <a:rPr lang="en-US" altLang="ko-KR" sz="1200" dirty="0" smtClean="0"/>
                          <a:t>1</a:t>
                        </a:r>
                        <a:r>
                          <a:rPr lang="ko-KR" altLang="en-US" sz="1200" dirty="0" smtClean="0"/>
                          <a:t>월</a:t>
                        </a:r>
                        <a:endParaRPr lang="en-US" altLang="ko-KR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ko-KR" altLang="en-US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</a:tr>
                <a:tr h="569272"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8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9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10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11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12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13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14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15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16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17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 smtClean="0"/>
                          <a:t>AOI, Motion, IO, Network Setup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AOI, Laser, 2D Reader Setup</a:t>
                        </a:r>
                        <a:endParaRPr lang="ko-KR" altLang="en-US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3619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2Layer 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03882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내층 </a:t>
                        </a:r>
                        <a:r>
                          <a:rPr lang="en-US" altLang="ko-KR" sz="1000" dirty="0" smtClean="0"/>
                          <a:t>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477048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err="1" smtClean="0"/>
                          <a:t>외층</a:t>
                        </a:r>
                        <a:r>
                          <a:rPr lang="ko-KR" altLang="en-US" sz="1000" dirty="0" smtClean="0"/>
                          <a:t> </a:t>
                        </a:r>
                        <a:r>
                          <a:rPr lang="en-US" altLang="ko-KR" sz="1000" dirty="0" smtClean="0"/>
                          <a:t>Test</a:t>
                        </a: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양산검증</a:t>
                        </a:r>
                        <a:endParaRPr lang="en-US" altLang="ko-KR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>
                            <a:solidFill>
                              <a:srgbClr val="C00000"/>
                            </a:solidFill>
                          </a:rPr>
                          <a:t>양산시작</a:t>
                        </a:r>
                        <a:endParaRPr lang="en-US" altLang="ko-KR" sz="1000" dirty="0" smtClean="0">
                          <a:solidFill>
                            <a:srgbClr val="C0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" name="Rectangle 114"/>
            <p:cNvSpPr>
              <a:spLocks noChangeArrowheads="1"/>
            </p:cNvSpPr>
            <p:nvPr/>
          </p:nvSpPr>
          <p:spPr bwMode="auto">
            <a:xfrm>
              <a:off x="4714294" y="3032511"/>
              <a:ext cx="1026106" cy="226974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Rectangle 116"/>
            <p:cNvSpPr>
              <a:spLocks noChangeArrowheads="1"/>
            </p:cNvSpPr>
            <p:nvPr/>
          </p:nvSpPr>
          <p:spPr bwMode="auto">
            <a:xfrm>
              <a:off x="4213225" y="2875777"/>
              <a:ext cx="69544" cy="156735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Rectangle 114"/>
            <p:cNvSpPr>
              <a:spLocks noChangeArrowheads="1"/>
            </p:cNvSpPr>
            <p:nvPr/>
          </p:nvSpPr>
          <p:spPr bwMode="auto">
            <a:xfrm>
              <a:off x="5227346" y="3386567"/>
              <a:ext cx="1529054" cy="187752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Rectangle 114"/>
            <p:cNvSpPr>
              <a:spLocks noChangeArrowheads="1"/>
            </p:cNvSpPr>
            <p:nvPr/>
          </p:nvSpPr>
          <p:spPr bwMode="auto">
            <a:xfrm>
              <a:off x="5737514" y="3757122"/>
              <a:ext cx="1547206" cy="20374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114"/>
            <p:cNvSpPr>
              <a:spLocks noChangeArrowheads="1"/>
            </p:cNvSpPr>
            <p:nvPr/>
          </p:nvSpPr>
          <p:spPr bwMode="auto">
            <a:xfrm>
              <a:off x="6247683" y="4143674"/>
              <a:ext cx="1534877" cy="167349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14"/>
            <p:cNvSpPr>
              <a:spLocks noChangeArrowheads="1"/>
            </p:cNvSpPr>
            <p:nvPr/>
          </p:nvSpPr>
          <p:spPr bwMode="auto">
            <a:xfrm>
              <a:off x="8817127" y="4974532"/>
              <a:ext cx="512799" cy="16642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Rectangle 114"/>
            <p:cNvSpPr>
              <a:spLocks noChangeArrowheads="1"/>
            </p:cNvSpPr>
            <p:nvPr/>
          </p:nvSpPr>
          <p:spPr bwMode="auto">
            <a:xfrm>
              <a:off x="7284720" y="4613636"/>
              <a:ext cx="1547366" cy="152400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14"/>
            <p:cNvSpPr>
              <a:spLocks noChangeArrowheads="1"/>
            </p:cNvSpPr>
            <p:nvPr/>
          </p:nvSpPr>
          <p:spPr bwMode="auto">
            <a:xfrm>
              <a:off x="4213225" y="2680328"/>
              <a:ext cx="1019175" cy="174976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5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CAD Image Loading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LoadMstInfo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/>
              <a:t>InitCadImgUp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45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확인 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 CDlgMenu02</a:t>
            </a:r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/>
              <a:t>m_pVision</a:t>
            </a:r>
            <a:r>
              <a:rPr lang="en-US" altLang="ko-KR" dirty="0"/>
              <a:t>[0] 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 smtClean="0"/>
              <a:t>m_pVision</a:t>
            </a:r>
            <a:r>
              <a:rPr lang="en-US" altLang="ko-KR" dirty="0" smtClean="0"/>
              <a:t>[1] </a:t>
            </a:r>
            <a:r>
              <a:rPr lang="en-US" altLang="ko-KR" dirty="0"/>
              <a:t>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InitMkInfo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윈도우 리소스 연결</a:t>
            </a:r>
            <a:endParaRPr lang="en-US" altLang="ko-KR" dirty="0" smtClean="0"/>
          </a:p>
          <a:p>
            <a:r>
              <a:rPr lang="en-US" altLang="ko-KR" dirty="0" err="1" smtClean="0"/>
              <a:t>LoadRejMkImg</a:t>
            </a:r>
            <a:r>
              <a:rPr lang="en-US" altLang="ko-KR" dirty="0"/>
              <a:t>() </a:t>
            </a:r>
            <a:r>
              <a:rPr lang="en-US" altLang="ko-KR" dirty="0" smtClean="0"/>
              <a:t>: </a:t>
            </a:r>
            <a:r>
              <a:rPr lang="en-US" altLang="ko-KR" dirty="0" err="1"/>
              <a:t>LoadMstInfo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 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캠마스터의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스펙폴더에서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Reject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Reject.TIF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UCHAR *</a:t>
            </a:r>
            <a:r>
              <a:rPr lang="en-US" altLang="ko-KR" dirty="0" err="1" smtClean="0"/>
              <a:t>m_pRejectImg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Loading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InitCadImg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ShowDispReject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SaveMkImg</a:t>
            </a:r>
            <a:r>
              <a:rPr lang="en-US" altLang="ko-KR" dirty="0" smtClean="0"/>
              <a:t>() or </a:t>
            </a:r>
            <a:r>
              <a:rPr lang="en-US" altLang="ko-KR" dirty="0" err="1"/>
              <a:t>TestJudgeMk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CheckVerifyPunching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Judge</a:t>
            </a:r>
            <a:r>
              <a:rPr lang="en-US" altLang="ko-KR" dirty="0" smtClean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08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err="1"/>
              <a:t>SelDispReject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m_pMil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DisplaySelect</a:t>
            </a:r>
            <a:r>
              <a:rPr lang="en-US" altLang="ko-KR" dirty="0"/>
              <a:t>(</a:t>
            </a:r>
            <a:r>
              <a:rPr lang="en-US" altLang="ko-KR" dirty="0" err="1"/>
              <a:t>m_pMilDispReject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, </a:t>
            </a:r>
            <a:r>
              <a:rPr lang="en-US" altLang="ko-KR" dirty="0" err="1" smtClean="0"/>
              <a:t>hDispCtrl</a:t>
            </a:r>
            <a:r>
              <a:rPr lang="en-US" altLang="ko-KR" dirty="0" smtClean="0"/>
              <a:t>) // 200x200</a:t>
            </a:r>
          </a:p>
          <a:p>
            <a:r>
              <a:rPr lang="en-US" altLang="ko-KR" dirty="0" err="1" smtClean="0"/>
              <a:t>ShowDispReject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LoadRejectBuf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AllocRejectBuf</a:t>
            </a:r>
            <a:r>
              <a:rPr lang="en-US" altLang="ko-KR" dirty="0" smtClean="0"/>
              <a:t>()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en-US" altLang="ko-KR" dirty="0" err="1"/>
              <a:t>pRejectImg</a:t>
            </a:r>
            <a:r>
              <a:rPr lang="en-US" altLang="ko-KR" dirty="0"/>
              <a:t> =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m_Master</a:t>
            </a:r>
            <a:r>
              <a:rPr lang="en-US" altLang="ko-KR" dirty="0"/>
              <a:t>[0].</a:t>
            </a:r>
            <a:r>
              <a:rPr lang="en-US" altLang="ko-KR" dirty="0" err="1" smtClean="0"/>
              <a:t>m_pRejectImg</a:t>
            </a:r>
            <a:endParaRPr lang="en-US" altLang="ko-KR" dirty="0"/>
          </a:p>
          <a:p>
            <a:pPr lvl="2"/>
            <a:r>
              <a:rPr lang="en-US" altLang="ko-KR" dirty="0"/>
              <a:t>if (</a:t>
            </a:r>
            <a:r>
              <a:rPr lang="en-US" altLang="ko-KR" dirty="0" err="1"/>
              <a:t>VicFileLoadFromMem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MilRejectImgBuf</a:t>
            </a:r>
            <a:r>
              <a:rPr lang="en-US" altLang="ko-KR" dirty="0"/>
              <a:t>, </a:t>
            </a:r>
            <a:r>
              <a:rPr lang="en-US" altLang="ko-KR" dirty="0" err="1"/>
              <a:t>pRejectImg</a:t>
            </a:r>
            <a:r>
              <a:rPr lang="en-US" altLang="ko-KR" dirty="0"/>
              <a:t>, </a:t>
            </a:r>
            <a:r>
              <a:rPr lang="en-US" altLang="ko-KR" dirty="0" err="1"/>
              <a:t>tdat</a:t>
            </a:r>
            <a:r>
              <a:rPr lang="en-US" altLang="ko-KR" dirty="0" smtClean="0"/>
              <a:t>))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에서 캠의 중심 이미지를 정함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MilBufRejectTemp</a:t>
            </a:r>
            <a:r>
              <a:rPr lang="en-US" altLang="ko-KR" dirty="0" smtClean="0"/>
              <a:t> : </a:t>
            </a:r>
            <a:r>
              <a:rPr lang="ko-KR" altLang="en-US" dirty="0"/>
              <a:t>캠의 중심 </a:t>
            </a:r>
            <a:r>
              <a:rPr lang="ko-KR" altLang="en-US" dirty="0" smtClean="0"/>
              <a:t>이미지를 복사함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</a:t>
            </a:r>
            <a:r>
              <a:rPr lang="ko-KR" altLang="en-US" dirty="0" smtClean="0"/>
              <a:t> 복사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FitSizeBlobModel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lSzX</a:t>
            </a:r>
            <a:r>
              <a:rPr lang="en-US" altLang="ko-KR" dirty="0"/>
              <a:t>, </a:t>
            </a:r>
            <a:r>
              <a:rPr lang="en-US" altLang="ko-KR" dirty="0" err="1"/>
              <a:t>lSzY</a:t>
            </a:r>
            <a:r>
              <a:rPr lang="en-US" altLang="ko-KR" dirty="0"/>
              <a:t>, </a:t>
            </a:r>
            <a:r>
              <a:rPr lang="en-US" altLang="ko-KR" dirty="0" smtClean="0"/>
              <a:t>8L) // 200x200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해상도에 맞춰서 </a:t>
            </a:r>
            <a:r>
              <a:rPr lang="en-US" altLang="ko-KR" dirty="0" smtClean="0">
                <a:solidFill>
                  <a:srgbClr val="FF0000"/>
                </a:solidFill>
              </a:rPr>
              <a:t>Resizing</a:t>
            </a:r>
            <a:r>
              <a:rPr lang="ko-KR" altLang="en-US" dirty="0" smtClean="0">
                <a:solidFill>
                  <a:srgbClr val="FF0000"/>
                </a:solidFill>
              </a:rPr>
              <a:t>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캠이미지이진화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MimResize</a:t>
            </a:r>
            <a:r>
              <a:rPr lang="en-US" altLang="ko-KR" dirty="0"/>
              <a:t>(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 </a:t>
            </a:r>
            <a:r>
              <a:rPr lang="en-US" altLang="ko-KR" dirty="0"/>
              <a:t>&amp;</a:t>
            </a:r>
            <a:r>
              <a:rPr lang="en-US" altLang="ko-KR" dirty="0" err="1"/>
              <a:t>MilBufCamMstModelCrop</a:t>
            </a:r>
            <a:r>
              <a:rPr lang="en-US" altLang="ko-KR" dirty="0" smtClean="0"/>
              <a:t>) // Crop 100x100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</a:t>
            </a:r>
            <a:r>
              <a:rPr lang="en-US" altLang="ko-KR" dirty="0"/>
              <a:t> &amp;</a:t>
            </a:r>
            <a:r>
              <a:rPr lang="en-US" altLang="ko-KR" dirty="0" err="1"/>
              <a:t>MilBufCamMstModelCropCopy</a:t>
            </a:r>
            <a:r>
              <a:rPr lang="en-US" altLang="ko-KR" dirty="0"/>
              <a:t>); // </a:t>
            </a:r>
            <a:r>
              <a:rPr lang="en-US" altLang="ko-KR" dirty="0" smtClean="0"/>
              <a:t>100x100 </a:t>
            </a:r>
            <a:r>
              <a:rPr lang="en-US" altLang="ko-KR" dirty="0"/>
              <a:t>model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BlobRejectModel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M_GREATER</a:t>
            </a:r>
            <a:r>
              <a:rPr lang="en-US" altLang="ko-KR" dirty="0"/>
              <a:t>, 0, 0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MblobCalculate</a:t>
            </a:r>
            <a:r>
              <a:rPr lang="en-US" altLang="ko-KR" dirty="0"/>
              <a:t>(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M_NULL</a:t>
            </a:r>
            <a:r>
              <a:rPr lang="en-US" altLang="ko-KR" dirty="0"/>
              <a:t>, </a:t>
            </a:r>
            <a:r>
              <a:rPr lang="en-US" altLang="ko-KR" dirty="0" err="1"/>
              <a:t>MilBlobFeatureList</a:t>
            </a:r>
            <a:r>
              <a:rPr lang="en-US" altLang="ko-KR" dirty="0"/>
              <a:t>, </a:t>
            </a:r>
            <a:r>
              <a:rPr lang="en-US" altLang="ko-KR" dirty="0" err="1"/>
              <a:t>MilBlobResult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/>
              <a:t>BlobRst.nBoxArea</a:t>
            </a:r>
            <a:r>
              <a:rPr lang="en-US" altLang="ko-KR" dirty="0"/>
              <a:t> = </a:t>
            </a:r>
            <a:r>
              <a:rPr lang="en-US" altLang="ko-KR" dirty="0" err="1"/>
              <a:t>nBoxAreaMin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 err="1"/>
              <a:t>BlobRst.nBoxLeft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BlobRst.nBoxRight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BoxMaxX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BlobRst.nBoxTop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BoxMinY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BlobRst.nBoxBottom</a:t>
            </a:r>
            <a:r>
              <a:rPr lang="en-US" altLang="ko-KR" dirty="0"/>
              <a:t> =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BoxMaxY</a:t>
            </a:r>
            <a:r>
              <a:rPr lang="en-US" altLang="ko-KR" dirty="0" smtClean="0"/>
              <a:t>[n]);</a:t>
            </a:r>
          </a:p>
          <a:p>
            <a:pPr lvl="1"/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-&gt;ChildBuffer2d(</a:t>
            </a:r>
            <a:r>
              <a:rPr lang="en-US" altLang="ko-KR" dirty="0" err="1"/>
              <a:t>StX</a:t>
            </a:r>
            <a:r>
              <a:rPr lang="en-US" altLang="ko-KR" dirty="0"/>
              <a:t>, </a:t>
            </a:r>
            <a:r>
              <a:rPr lang="en-US" altLang="ko-KR" dirty="0" err="1"/>
              <a:t>StY</a:t>
            </a:r>
            <a:r>
              <a:rPr lang="en-US" altLang="ko-KR" dirty="0"/>
              <a:t>, 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/>
              <a:t>SzY</a:t>
            </a:r>
            <a:r>
              <a:rPr lang="en-US" altLang="ko-KR" dirty="0" smtClean="0"/>
              <a:t>);</a:t>
            </a:r>
            <a:r>
              <a:rPr lang="ko-KR" altLang="en-US" dirty="0"/>
              <a:t> </a:t>
            </a:r>
            <a:r>
              <a:rPr lang="en-US" altLang="ko-KR" dirty="0"/>
              <a:t>// Blob</a:t>
            </a:r>
            <a:r>
              <a:rPr lang="ko-KR" altLang="en-US" dirty="0"/>
              <a:t>된 이미지의 크기로 </a:t>
            </a:r>
            <a:r>
              <a:rPr lang="en-US" altLang="ko-KR" dirty="0"/>
              <a:t>Crop</a:t>
            </a:r>
          </a:p>
        </p:txBody>
      </p:sp>
    </p:spTree>
    <p:extLst>
      <p:ext uri="{BB962C8B-B14F-4D97-AF65-F5344CB8AC3E}">
        <p14:creationId xmlns:p14="http://schemas.microsoft.com/office/powerpoint/2010/main" val="2774452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CheckVerifyPunching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Judge()</a:t>
            </a:r>
          </a:p>
          <a:p>
            <a:pPr lvl="2"/>
            <a:r>
              <a:rPr lang="en-US" altLang="ko-KR" dirty="0" err="1"/>
              <a:t>MilPtModelImg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 smtClean="0"/>
              <a:t>SzY</a:t>
            </a:r>
            <a:r>
              <a:rPr lang="en-US" altLang="ko-KR" dirty="0" smtClean="0"/>
              <a:t>) </a:t>
            </a:r>
            <a:r>
              <a:rPr lang="en-US" altLang="ko-KR" dirty="0"/>
              <a:t>// Blob</a:t>
            </a:r>
            <a:r>
              <a:rPr lang="ko-KR" altLang="en-US" dirty="0"/>
              <a:t>된 이미지의 </a:t>
            </a:r>
            <a:r>
              <a:rPr lang="ko-KR" altLang="en-US" dirty="0" smtClean="0"/>
              <a:t>크기 할당</a:t>
            </a:r>
            <a:endParaRPr lang="en-US" altLang="ko-KR" dirty="0"/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m_MilImageChild</a:t>
            </a:r>
            <a:r>
              <a:rPr lang="en-US" altLang="ko-KR" dirty="0"/>
              <a:t>, 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PatternMatchingAlloc</a:t>
            </a:r>
            <a:r>
              <a:rPr lang="en-US" altLang="ko-KR" dirty="0"/>
              <a:t>(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); // 100 x 100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PatternMatchingAction</a:t>
            </a:r>
            <a:r>
              <a:rPr lang="en-US" altLang="ko-KR" dirty="0"/>
              <a:t>(</a:t>
            </a:r>
            <a:r>
              <a:rPr lang="en-US" altLang="ko-KR" dirty="0" err="1"/>
              <a:t>GrabImgId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 err="1"/>
              <a:t>MkMtRst.dX</a:t>
            </a:r>
            <a:r>
              <a:rPr lang="en-US" altLang="ko-KR" dirty="0"/>
              <a:t> = </a:t>
            </a:r>
            <a:r>
              <a:rPr lang="en-US" altLang="ko-KR" dirty="0" err="1"/>
              <a:t>stRst.dX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MkMtRst.dY</a:t>
            </a:r>
            <a:r>
              <a:rPr lang="en-US" altLang="ko-KR" dirty="0"/>
              <a:t> = </a:t>
            </a:r>
            <a:r>
              <a:rPr lang="en-US" altLang="ko-KR" dirty="0" err="1"/>
              <a:t>stRst.dY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MkMtRst.dAngle</a:t>
            </a:r>
            <a:r>
              <a:rPr lang="en-US" altLang="ko-KR" dirty="0"/>
              <a:t> = </a:t>
            </a:r>
            <a:r>
              <a:rPr lang="en-US" altLang="ko-KR" dirty="0" err="1"/>
              <a:t>stRst.dAngle</a:t>
            </a:r>
            <a:r>
              <a:rPr lang="en-US" altLang="ko-KR" dirty="0"/>
              <a:t> = 0.0;</a:t>
            </a:r>
          </a:p>
          <a:p>
            <a:pPr lvl="3"/>
            <a:r>
              <a:rPr lang="en-US" altLang="ko-KR" dirty="0" err="1"/>
              <a:t>MkMtRst.dScore</a:t>
            </a:r>
            <a:r>
              <a:rPr lang="en-US" altLang="ko-KR" dirty="0"/>
              <a:t> = </a:t>
            </a:r>
            <a:r>
              <a:rPr lang="en-US" altLang="ko-KR" dirty="0" err="1"/>
              <a:t>stRst.dScore</a:t>
            </a:r>
            <a:r>
              <a:rPr lang="en-US" altLang="ko-KR" dirty="0"/>
              <a:t> = 0.0</a:t>
            </a:r>
            <a:r>
              <a:rPr lang="en-US" altLang="ko-KR" dirty="0" smtClean="0"/>
              <a:t>; </a:t>
            </a:r>
            <a:r>
              <a:rPr lang="en-US" altLang="ko-KR" dirty="0"/>
              <a:t>// </a:t>
            </a:r>
            <a:r>
              <a:rPr lang="ko-KR" altLang="en-US" dirty="0">
                <a:solidFill>
                  <a:srgbClr val="0070C0"/>
                </a:solidFill>
              </a:rPr>
              <a:t>패턴이 </a:t>
            </a:r>
            <a:r>
              <a:rPr lang="ko-KR" altLang="en-US">
                <a:solidFill>
                  <a:srgbClr val="0070C0"/>
                </a:solidFill>
              </a:rPr>
              <a:t>인식되지 </a:t>
            </a:r>
            <a:r>
              <a:rPr lang="ko-KR" altLang="en-US" smtClean="0">
                <a:solidFill>
                  <a:srgbClr val="0070C0"/>
                </a:solidFill>
              </a:rPr>
              <a:t>않으므로 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 err="1">
                <a:solidFill>
                  <a:srgbClr val="0070C0"/>
                </a:solidFill>
              </a:rPr>
              <a:t>마킹</a:t>
            </a:r>
            <a:r>
              <a:rPr lang="ko-KR" altLang="en-US" dirty="0">
                <a:solidFill>
                  <a:srgbClr val="0070C0"/>
                </a:solidFill>
              </a:rPr>
              <a:t> 됨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>
                <a:solidFill>
                  <a:srgbClr val="0070C0"/>
                </a:solidFill>
              </a:rPr>
              <a:t>으로 판단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8952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미마킹</a:t>
            </a:r>
            <a:r>
              <a:rPr lang="ko-KR" altLang="en-US" dirty="0"/>
              <a:t> 확인 기능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121152" cy="3121152"/>
          </a:xfrm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3121152" cy="3121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31813" y="5101389"/>
            <a:ext cx="73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1024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833" y="3333134"/>
            <a:ext cx="73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1024</a:t>
            </a:r>
            <a:endParaRPr lang="ko-KR" altLang="en-US" dirty="0"/>
          </a:p>
        </p:txBody>
      </p:sp>
      <p:cxnSp>
        <p:nvCxnSpPr>
          <p:cNvPr id="9" name="직선 연결선 8"/>
          <p:cNvCxnSpPr>
            <a:stCxn id="5" idx="0"/>
            <a:endCxn id="4" idx="2"/>
          </p:cNvCxnSpPr>
          <p:nvPr/>
        </p:nvCxnSpPr>
        <p:spPr>
          <a:xfrm>
            <a:off x="2398776" y="1690688"/>
            <a:ext cx="0" cy="312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4" idx="1"/>
            <a:endCxn id="4" idx="3"/>
          </p:cNvCxnSpPr>
          <p:nvPr/>
        </p:nvCxnSpPr>
        <p:spPr>
          <a:xfrm>
            <a:off x="838200" y="3251264"/>
            <a:ext cx="3121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68785" y="3037208"/>
            <a:ext cx="439923" cy="428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90037" y="1824645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10337" y="3379301"/>
            <a:ext cx="842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100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1820" y="2978844"/>
            <a:ext cx="842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100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277" y="1752453"/>
            <a:ext cx="1457528" cy="14956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975839" y="1762560"/>
            <a:ext cx="1485863" cy="1488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40332" y="3280959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046" y="2015929"/>
            <a:ext cx="866896" cy="8954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15833" y="3041385"/>
            <a:ext cx="114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모델선택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400" y="1622822"/>
            <a:ext cx="1494521" cy="149452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824058" y="1619596"/>
            <a:ext cx="1485863" cy="1488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748966" y="2015929"/>
            <a:ext cx="882633" cy="895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121343" y="1887028"/>
            <a:ext cx="882633" cy="895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4211053" y="2506912"/>
            <a:ext cx="469231" cy="40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918122" y="2463666"/>
            <a:ext cx="469231" cy="40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40224" y="2463666"/>
            <a:ext cx="469231" cy="40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880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히스토그램 </a:t>
            </a:r>
            <a:r>
              <a:rPr lang="ko-KR" altLang="en-US" dirty="0" err="1"/>
              <a:t>미마킹</a:t>
            </a:r>
            <a:r>
              <a:rPr lang="ko-KR" altLang="en-US" dirty="0"/>
              <a:t> 확인 기능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64795" y="1997046"/>
            <a:ext cx="1485863" cy="149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5" y="1997046"/>
            <a:ext cx="1495634" cy="1495634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4" y="3799038"/>
            <a:ext cx="1485863" cy="1485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672" y="3799038"/>
            <a:ext cx="2010454" cy="18558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919" y="1690688"/>
            <a:ext cx="2015207" cy="18849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616" y="1997046"/>
            <a:ext cx="4837106" cy="328785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007895" y="2430915"/>
            <a:ext cx="469231" cy="40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007894" y="4284598"/>
            <a:ext cx="469231" cy="40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96000" y="3373388"/>
            <a:ext cx="469231" cy="40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55821" y="4229321"/>
            <a:ext cx="661737" cy="535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707432" y="4284598"/>
            <a:ext cx="1062210" cy="47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932" y="5378613"/>
            <a:ext cx="4924473" cy="12779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47534" y="2263829"/>
            <a:ext cx="91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미마킹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20098" y="4395173"/>
            <a:ext cx="91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067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외층작업시</a:t>
            </a:r>
            <a:r>
              <a:rPr lang="ko-KR" altLang="en-US" dirty="0" smtClean="0"/>
              <a:t> 내층 정보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nOffline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IsOfflineFolder</a:t>
            </a:r>
            <a:r>
              <a:rPr lang="en-US" altLang="ko-KR" sz="1400" dirty="0"/>
              <a:t>(); // 0 : Not exist, 1 : Exist only Up, 2 : Exist only </a:t>
            </a:r>
            <a:r>
              <a:rPr lang="en-US" altLang="ko-KR" sz="1400" dirty="0" err="1"/>
              <a:t>Dn</a:t>
            </a:r>
            <a:r>
              <a:rPr lang="en-US" altLang="ko-KR" sz="1400" dirty="0"/>
              <a:t>, 3 : Exist Up and </a:t>
            </a:r>
            <a:r>
              <a:rPr lang="en-US" altLang="ko-KR" sz="1400" dirty="0" err="1"/>
              <a:t>Dn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1512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38200" y="3345016"/>
            <a:ext cx="10515600" cy="6052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Tack Time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00B050"/>
                </a:solidFill>
              </a:rPr>
              <a:t>2025.03.21 </a:t>
            </a:r>
            <a:r>
              <a:rPr lang="ko-KR" altLang="en-US" dirty="0" smtClean="0">
                <a:solidFill>
                  <a:srgbClr val="00B050"/>
                </a:solidFill>
              </a:rPr>
              <a:t>코드수정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389376"/>
            <a:ext cx="10515600" cy="6052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4774179"/>
            <a:ext cx="10515600" cy="605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2144" y="2382808"/>
            <a:ext cx="1043227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IsShare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23856" y="2120976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964392" y="2391071"/>
            <a:ext cx="1043227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Shift2Buf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020124" y="212682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+ 3: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10073633" y="2391065"/>
            <a:ext cx="1155061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LoadPcrUp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36957" y="212682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4: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969011" y="3341135"/>
            <a:ext cx="1155061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LoadPcrDn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76704" y="3074120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5: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2124072" y="3337254"/>
            <a:ext cx="1605133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UpdateReelmap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09338" y="307411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7: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898807" y="3345016"/>
            <a:ext cx="3889282" cy="6052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en-US" altLang="ko-KR" sz="800" dirty="0"/>
          </a:p>
          <a:p>
            <a:r>
              <a:rPr lang="en-US" altLang="ko-KR" sz="800" dirty="0"/>
              <a:t>break;</a:t>
            </a:r>
            <a:endParaRPr lang="ko-KR" altLang="en-US" sz="800" dirty="0"/>
          </a:p>
        </p:txBody>
      </p:sp>
      <p:sp>
        <p:nvSpPr>
          <p:cNvPr id="18" name="직사각형 17"/>
          <p:cNvSpPr/>
          <p:nvPr/>
        </p:nvSpPr>
        <p:spPr>
          <a:xfrm>
            <a:off x="969012" y="4774179"/>
            <a:ext cx="3142500" cy="6052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2069389" y="2396602"/>
            <a:ext cx="3889282" cy="6052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m_bTHREAD_UPDATE_YIELD_UP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m_bTHREAD_UPDATE_YIELD_ALLDN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838200" y="5768906"/>
            <a:ext cx="10515600" cy="605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69011" y="4550577"/>
            <a:ext cx="2433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::Start) + 1: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4216309" y="4774179"/>
            <a:ext cx="1771757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m_bTHREAD_DISP_DEF</a:t>
            </a:r>
            <a:r>
              <a:rPr lang="en-US" altLang="ko-KR" sz="800" dirty="0" smtClean="0"/>
              <a:t>) </a:t>
            </a:r>
          </a:p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m_bTHREAD_DISP_DEF</a:t>
            </a:r>
            <a:r>
              <a:rPr lang="en-US" altLang="ko-KR" sz="800" b="1" dirty="0">
                <a:solidFill>
                  <a:srgbClr val="FFFF00"/>
                </a:solidFill>
              </a:rPr>
              <a:t> = TRUE;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0259" y="4545236"/>
            <a:ext cx="1817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MK_ST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ChkSn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064644" y="4545236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Move0Cam1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6" name="직사각형 25"/>
          <p:cNvSpPr/>
          <p:nvPr/>
        </p:nvSpPr>
        <p:spPr>
          <a:xfrm>
            <a:off x="6092863" y="4774179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MoveAlign1</a:t>
            </a:r>
            <a:r>
              <a:rPr lang="en-US" altLang="ko-KR" sz="800" dirty="0"/>
              <a:t>(0)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38254" y="4525447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DoMk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8" name="직사각형 27"/>
          <p:cNvSpPr/>
          <p:nvPr/>
        </p:nvSpPr>
        <p:spPr>
          <a:xfrm>
            <a:off x="8373867" y="4771668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SetMk</a:t>
            </a:r>
            <a:r>
              <a:rPr lang="en-US" altLang="ko-KR" sz="800" b="1" dirty="0">
                <a:solidFill>
                  <a:srgbClr val="FFFF00"/>
                </a:solidFill>
              </a:rPr>
              <a:t>(TRUE);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69011" y="5768906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m_bTHREAD_UPDATAE_YIELD</a:t>
            </a:r>
            <a:r>
              <a:rPr lang="en-US" altLang="ko-KR" sz="800" dirty="0"/>
              <a:t>[0] &amp;&amp; !</a:t>
            </a:r>
            <a:r>
              <a:rPr lang="en-US" altLang="ko-KR" sz="800" dirty="0" err="1"/>
              <a:t>m_bTHREAD_UPDATAE_YIELD</a:t>
            </a:r>
            <a:r>
              <a:rPr lang="en-US" altLang="ko-KR" sz="800" dirty="0"/>
              <a:t>[1])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934" y="5522685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DoMk</a:t>
            </a:r>
            <a:r>
              <a:rPr lang="en-US" altLang="ko-KR" sz="1000" dirty="0"/>
              <a:t>) + 1: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3125483" y="5768906"/>
            <a:ext cx="1090826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UpdateYield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29533" y="5768906"/>
            <a:ext cx="2104159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Feeding</a:t>
            </a:r>
            <a:r>
              <a:rPr lang="ko-KR" altLang="en-US" sz="800" dirty="0"/>
              <a:t>완료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29533" y="5522685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+ 2: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6542443" y="5766395"/>
            <a:ext cx="2104159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DoShift2Mk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42443" y="5517663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</a:t>
            </a:r>
            <a:r>
              <a:rPr lang="en-US" altLang="ko-KR" sz="1000" dirty="0" smtClean="0"/>
              <a:t>3: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8755353" y="5773928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m_bTHREAD_SHIFT2MK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m_bTHREAD_REELMAP_YIELD_DN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m_bTHREAD_REELMAP_YIELD_ALLUP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m_bTHREAD_REELMAP_YIELD_ALLDN</a:t>
            </a:r>
            <a:r>
              <a:rPr lang="en-US" altLang="ko-KR" sz="800" dirty="0"/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55353" y="5517663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</a:t>
            </a:r>
            <a:r>
              <a:rPr lang="en-US" altLang="ko-KR" sz="1000" dirty="0" smtClean="0"/>
              <a:t>4:</a:t>
            </a:r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10924525" y="5777938"/>
            <a:ext cx="1090826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ChkYield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9" name="아래쪽 화살표 38"/>
          <p:cNvSpPr/>
          <p:nvPr/>
        </p:nvSpPr>
        <p:spPr>
          <a:xfrm rot="14106534">
            <a:off x="7060346" y="2977214"/>
            <a:ext cx="239627" cy="32587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85173" y="2218460"/>
            <a:ext cx="2941284" cy="6052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en-US" altLang="ko-KR" sz="800" dirty="0"/>
          </a:p>
          <a:p>
            <a:r>
              <a:rPr lang="en-US" altLang="ko-KR" sz="800" dirty="0"/>
              <a:t>break;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7286532" y="2987739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이동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2" name="아래쪽 화살표 41"/>
          <p:cNvSpPr/>
          <p:nvPr/>
        </p:nvSpPr>
        <p:spPr>
          <a:xfrm>
            <a:off x="4170259" y="1998421"/>
            <a:ext cx="239627" cy="32587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75989" y="1672152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제거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아래쪽 화살표 43"/>
          <p:cNvSpPr/>
          <p:nvPr/>
        </p:nvSpPr>
        <p:spPr>
          <a:xfrm>
            <a:off x="3006887" y="4398174"/>
            <a:ext cx="239627" cy="32587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826215" y="4085760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제거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15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VS </a:t>
            </a:r>
            <a:r>
              <a:rPr lang="ko-KR" altLang="en-US" dirty="0" smtClean="0"/>
              <a:t>파일처리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VS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ShareUp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ShareDn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더미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파일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더미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DummyBufferUp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DummyBufferDn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더미</a:t>
            </a:r>
            <a:r>
              <a:rPr lang="en-US" altLang="ko-KR" dirty="0" smtClean="0">
                <a:solidFill>
                  <a:srgbClr val="FF0000"/>
                </a:solidFill>
              </a:rPr>
              <a:t>PCR</a:t>
            </a:r>
            <a:r>
              <a:rPr lang="ko-KR" altLang="en-US" dirty="0" smtClean="0">
                <a:solidFill>
                  <a:srgbClr val="FF0000"/>
                </a:solidFill>
              </a:rPr>
              <a:t>을 더미버퍼에 저장 후 </a:t>
            </a:r>
            <a:r>
              <a:rPr lang="en-US" altLang="ko-KR" dirty="0" smtClean="0">
                <a:solidFill>
                  <a:srgbClr val="FF0000"/>
                </a:solidFill>
              </a:rPr>
              <a:t>PLC</a:t>
            </a:r>
            <a:r>
              <a:rPr lang="ko-KR" altLang="en-US" dirty="0" smtClean="0">
                <a:solidFill>
                  <a:srgbClr val="FF0000"/>
                </a:solidFill>
              </a:rPr>
              <a:t>에 시리얼번호와 </a:t>
            </a:r>
            <a:r>
              <a:rPr lang="ko-KR" altLang="en-US" dirty="0" err="1" smtClean="0">
                <a:solidFill>
                  <a:srgbClr val="FF0000"/>
                </a:solidFill>
              </a:rPr>
              <a:t>피딩가능신호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On</a:t>
            </a:r>
          </a:p>
          <a:p>
            <a:r>
              <a:rPr lang="en-US" altLang="ko-KR" dirty="0"/>
              <a:t>VS</a:t>
            </a:r>
            <a:r>
              <a:rPr lang="ko-KR" altLang="en-US" dirty="0"/>
              <a:t>에서 </a:t>
            </a:r>
            <a:r>
              <a:rPr lang="en-US" altLang="ko-KR" dirty="0" err="1" smtClean="0"/>
              <a:t>ShareUpVs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ShareDnVs</a:t>
            </a:r>
            <a:r>
              <a:rPr lang="en-US" altLang="ko-KR" dirty="0" smtClean="0"/>
              <a:t> </a:t>
            </a:r>
            <a:r>
              <a:rPr lang="ko-KR" altLang="en-US" dirty="0"/>
              <a:t>에 </a:t>
            </a:r>
            <a:r>
              <a:rPr lang="en-US" altLang="ko-KR" dirty="0" smtClean="0"/>
              <a:t>Verified PCR</a:t>
            </a:r>
            <a:r>
              <a:rPr lang="ko-KR" altLang="en-US" dirty="0"/>
              <a:t>파일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1"/>
            <a:r>
              <a:rPr lang="en-US" altLang="ko-KR" dirty="0"/>
              <a:t>PCR</a:t>
            </a:r>
            <a:r>
              <a:rPr lang="ko-KR" altLang="en-US" dirty="0"/>
              <a:t>은 </a:t>
            </a:r>
            <a:r>
              <a:rPr lang="en-US" altLang="ko-KR" dirty="0" err="1" smtClean="0"/>
              <a:t>BufferUp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BufferDn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VS</a:t>
            </a:r>
            <a:r>
              <a:rPr lang="ko-KR" altLang="en-US" dirty="0" smtClean="0"/>
              <a:t>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Off</a:t>
            </a:r>
            <a:r>
              <a:rPr lang="ko-KR" altLang="en-US" dirty="0" smtClean="0"/>
              <a:t>이면 </a:t>
            </a:r>
            <a:r>
              <a:rPr lang="en-US" altLang="ko-KR" dirty="0" err="1" smtClean="0"/>
              <a:t>AOI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ShareUp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ShareDn</a:t>
            </a:r>
            <a:r>
              <a:rPr lang="en-US" altLang="ko-KR" dirty="0" smtClean="0"/>
              <a:t> </a:t>
            </a:r>
            <a:r>
              <a:rPr lang="en-US" altLang="ko-KR" dirty="0"/>
              <a:t>PCR</a:t>
            </a:r>
            <a:r>
              <a:rPr lang="ko-KR" altLang="en-US" dirty="0"/>
              <a:t>파일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1"/>
            <a:r>
              <a:rPr lang="en-US" altLang="ko-KR" dirty="0"/>
              <a:t>PCR</a:t>
            </a:r>
            <a:r>
              <a:rPr lang="ko-KR" altLang="en-US" dirty="0"/>
              <a:t>은 </a:t>
            </a:r>
            <a:r>
              <a:rPr lang="en-US" altLang="ko-KR" dirty="0" err="1"/>
              <a:t>BufferUp</a:t>
            </a:r>
            <a:r>
              <a:rPr lang="en-US" altLang="ko-KR" dirty="0"/>
              <a:t>/</a:t>
            </a:r>
            <a:r>
              <a:rPr lang="en-US" altLang="ko-KR" dirty="0" err="1"/>
              <a:t>BufferDn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PCR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버퍼에 </a:t>
            </a:r>
            <a:r>
              <a:rPr lang="ko-KR" altLang="en-US" dirty="0">
                <a:solidFill>
                  <a:srgbClr val="FF0000"/>
                </a:solidFill>
              </a:rPr>
              <a:t>저장 후 </a:t>
            </a:r>
            <a:r>
              <a:rPr lang="en-US" altLang="ko-KR" dirty="0">
                <a:solidFill>
                  <a:srgbClr val="FF0000"/>
                </a:solidFill>
              </a:rPr>
              <a:t>PLC</a:t>
            </a:r>
            <a:r>
              <a:rPr lang="ko-KR" altLang="en-US" dirty="0">
                <a:solidFill>
                  <a:srgbClr val="FF0000"/>
                </a:solidFill>
              </a:rPr>
              <a:t>에 시리얼번호와 </a:t>
            </a:r>
            <a:r>
              <a:rPr lang="ko-KR" altLang="en-US" dirty="0" err="1">
                <a:solidFill>
                  <a:srgbClr val="FF0000"/>
                </a:solidFill>
              </a:rPr>
              <a:t>피딩가능신호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On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883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펀칭부</a:t>
            </a:r>
            <a:r>
              <a:rPr lang="ko-KR" altLang="en-US" dirty="0" smtClean="0"/>
              <a:t> </a:t>
            </a:r>
            <a:r>
              <a:rPr lang="ko-KR" altLang="en-US" dirty="0"/>
              <a:t>통신 프로토콜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94315" y="1702022"/>
            <a:ext cx="3056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EngAutoInit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/>
              <a:t>EngAutoSeqMkSt</a:t>
            </a:r>
            <a:endParaRPr lang="en-US" altLang="ko-KR" sz="1200" dirty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/>
              <a:t>EngAutoSeqOnMkIng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/>
              <a:t>EngAutoSeqMkDone</a:t>
            </a:r>
            <a:endParaRPr lang="en-US" altLang="ko-KR" sz="1200" dirty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EngAutoSeq2dReadSt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EngAutoSeqOnReading2d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EngAutoSeq2dReadDone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IsEngAutoInit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IsEngAutoSeqMkSt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IsEngAutoSeqOnMkIng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IsEngAutoSeqMkDone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IsEngAutoSeq2dReadSt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IsEngAutoSeqOnReading2d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IsEngAutoSeq2dReadDone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465751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&lt;PLC</a:t>
            </a:r>
            <a:r>
              <a:rPr lang="ko-KR" altLang="en-US" sz="1200" dirty="0" smtClean="0"/>
              <a:t>신호</a:t>
            </a:r>
            <a:r>
              <a:rPr lang="en-US" altLang="ko-KR" sz="1200" dirty="0" smtClean="0"/>
              <a:t>&gt;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[PLC </a:t>
            </a:r>
            <a:r>
              <a:rPr lang="en-US" altLang="ko-KR" sz="1200" dirty="0" smtClean="0">
                <a:sym typeface="Wingdings" panose="05000000000000000000" pitchFamily="2" charset="2"/>
              </a:rPr>
              <a:t></a:t>
            </a:r>
            <a:r>
              <a:rPr lang="en-US" altLang="ko-KR" sz="1200" dirty="0" smtClean="0"/>
              <a:t> PC]</a:t>
            </a:r>
            <a:endParaRPr lang="en-US" altLang="ko-KR" sz="1200" dirty="0"/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각인 </a:t>
            </a:r>
            <a:r>
              <a:rPr lang="ko-KR" altLang="en-US" sz="1200" dirty="0"/>
              <a:t>동작 </a:t>
            </a:r>
            <a:r>
              <a:rPr lang="en-US" altLang="ko-KR" sz="1200" dirty="0"/>
              <a:t>Start</a:t>
            </a:r>
            <a:r>
              <a:rPr lang="ko-KR" altLang="en-US" sz="1200" dirty="0" smtClean="0"/>
              <a:t>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MarkingStartEngrave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en-US" altLang="ko-KR" sz="1200" dirty="0"/>
              <a:t>Feeding</a:t>
            </a:r>
            <a:r>
              <a:rPr lang="ko-KR" altLang="en-US" sz="1200" dirty="0" smtClean="0"/>
              <a:t>완료신호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FeedingDoneEngrave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en-US" altLang="ko-KR" sz="1200" dirty="0"/>
              <a:t>Reading </a:t>
            </a:r>
            <a:r>
              <a:rPr lang="ko-KR" altLang="en-US" sz="1200" dirty="0" smtClean="0"/>
              <a:t>시작신호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Reading2dStartEngrave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 smtClean="0"/>
              <a:t>각인부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피딩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Offset </a:t>
            </a:r>
            <a:r>
              <a:rPr lang="ko-KR" altLang="en-US" sz="1200" dirty="0" smtClean="0"/>
              <a:t>요구신호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FeedOffsetWriteDoneEngrave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[PC </a:t>
            </a:r>
            <a:r>
              <a:rPr lang="en-US" altLang="ko-KR" sz="1200" dirty="0" smtClean="0">
                <a:sym typeface="Wingdings" panose="05000000000000000000" pitchFamily="2" charset="2"/>
              </a:rPr>
              <a:t> PLC]</a:t>
            </a:r>
            <a:endParaRPr lang="en-US" altLang="ko-KR" sz="1200" dirty="0" smtClean="0"/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각인중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MarkingOnEngrave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각인</a:t>
            </a:r>
            <a:r>
              <a:rPr lang="ko-KR" altLang="en-US" sz="1200" dirty="0" smtClean="0"/>
              <a:t> 완료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MarkingDoneEngrave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리딩</a:t>
            </a:r>
            <a:r>
              <a:rPr lang="ko-KR" altLang="en-US" sz="1200" dirty="0" err="1" smtClean="0"/>
              <a:t>중</a:t>
            </a:r>
            <a:r>
              <a:rPr lang="ko-KR" altLang="en-US" sz="1200" dirty="0" smtClean="0"/>
              <a:t> 신호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Reading2dOnEngrave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리딩</a:t>
            </a:r>
            <a:r>
              <a:rPr lang="ko-KR" altLang="en-US" sz="1200" dirty="0" smtClean="0"/>
              <a:t> 완료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Reading2dDoneEngrave</a:t>
            </a:r>
            <a:r>
              <a:rPr lang="en-US" altLang="ko-KR" sz="1200" dirty="0" smtClean="0"/>
              <a:t>)</a:t>
            </a: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4575679"/>
            <a:ext cx="7338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err="1" smtClean="0"/>
              <a:t>각인부신호</a:t>
            </a:r>
            <a:r>
              <a:rPr lang="en-US" altLang="ko-KR" sz="1200" dirty="0" smtClean="0"/>
              <a:t>&gt;</a:t>
            </a:r>
          </a:p>
          <a:p>
            <a:endParaRPr lang="en-US" altLang="ko-KR" sz="1200" dirty="0"/>
          </a:p>
          <a:p>
            <a:r>
              <a:rPr lang="ko-KR" altLang="en-US" sz="1200" dirty="0" err="1" smtClean="0"/>
              <a:t>각인부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각인중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신호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BtnStatus.EngAuto.IsOnMking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 smtClean="0"/>
              <a:t>각인부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각인 </a:t>
            </a:r>
            <a:r>
              <a:rPr lang="ko-KR" altLang="en-US" sz="1200" dirty="0" smtClean="0"/>
              <a:t>완료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BtnStatus.EngAuto.MkDone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각인부</a:t>
            </a:r>
            <a:r>
              <a:rPr lang="ko-KR" altLang="en-US" sz="1200" dirty="0"/>
              <a:t> 읽은 </a:t>
            </a:r>
            <a:r>
              <a:rPr lang="ko-KR" altLang="en-US" sz="1200" dirty="0" smtClean="0"/>
              <a:t>시리얼</a:t>
            </a:r>
            <a:r>
              <a:rPr lang="en-US" altLang="ko-KR" sz="1200" dirty="0" smtClean="0"/>
              <a:t>, </a:t>
            </a:r>
            <a:r>
              <a:rPr lang="ko-KR" altLang="en-US" sz="1200" dirty="0" err="1"/>
              <a:t>각인부</a:t>
            </a:r>
            <a:r>
              <a:rPr lang="ko-KR" altLang="en-US" sz="1200" dirty="0"/>
              <a:t> 각인된 </a:t>
            </a:r>
            <a:r>
              <a:rPr lang="ko-KR" altLang="en-US" sz="1200" dirty="0" smtClean="0"/>
              <a:t>시리얼</a:t>
            </a:r>
            <a:r>
              <a:rPr lang="en-US" altLang="ko-KR" sz="1200" dirty="0" smtClean="0"/>
              <a:t>, </a:t>
            </a:r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피딩가능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신호 </a:t>
            </a:r>
            <a:r>
              <a:rPr lang="en-US" altLang="ko-KR" sz="1200" dirty="0" smtClean="0">
                <a:sym typeface="Wingdings" panose="05000000000000000000" pitchFamily="2" charset="2"/>
              </a:rPr>
              <a:t> PLC</a:t>
            </a:r>
            <a:endParaRPr lang="en-US" altLang="ko-KR" sz="1200" dirty="0" smtClean="0"/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리딩중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신호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BtnStatus.EngAuto.IsOnRead2d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완료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BtnStatus.EngAuto.Read2dDone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5381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11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738173"/>
              </p:ext>
            </p:extLst>
          </p:nvPr>
        </p:nvGraphicFramePr>
        <p:xfrm>
          <a:off x="838198" y="1690688"/>
          <a:ext cx="10242318" cy="367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513840"/>
                <a:gridCol w="1341120"/>
                <a:gridCol w="1148080"/>
                <a:gridCol w="1127760"/>
                <a:gridCol w="117451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사전 개발 작업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양산시작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4793756" y="2862970"/>
            <a:ext cx="1464804" cy="18249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114"/>
          <p:cNvSpPr>
            <a:spLocks noChangeArrowheads="1"/>
          </p:cNvSpPr>
          <p:nvPr/>
        </p:nvSpPr>
        <p:spPr bwMode="auto">
          <a:xfrm>
            <a:off x="6268720" y="3213889"/>
            <a:ext cx="519924" cy="14907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6788644" y="3528267"/>
            <a:ext cx="313196" cy="14965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4"/>
          <p:cNvSpPr>
            <a:spLocks noChangeArrowheads="1"/>
          </p:cNvSpPr>
          <p:nvPr/>
        </p:nvSpPr>
        <p:spPr bwMode="auto">
          <a:xfrm>
            <a:off x="7101840" y="3883866"/>
            <a:ext cx="5080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14"/>
          <p:cNvSpPr>
            <a:spLocks noChangeArrowheads="1"/>
          </p:cNvSpPr>
          <p:nvPr/>
        </p:nvSpPr>
        <p:spPr bwMode="auto">
          <a:xfrm>
            <a:off x="7609840" y="4249626"/>
            <a:ext cx="6604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8234680" y="4727829"/>
            <a:ext cx="533400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114"/>
          <p:cNvSpPr>
            <a:spLocks noChangeArrowheads="1"/>
          </p:cNvSpPr>
          <p:nvPr/>
        </p:nvSpPr>
        <p:spPr bwMode="auto">
          <a:xfrm>
            <a:off x="8768080" y="5046218"/>
            <a:ext cx="2312436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86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각인 동작 시퀀스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29057" y="2044680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각인 동작 </a:t>
            </a:r>
            <a:r>
              <a:rPr lang="en-US" altLang="ko-KR" sz="800" dirty="0"/>
              <a:t>Start</a:t>
            </a:r>
            <a:r>
              <a:rPr lang="ko-KR" altLang="en-US" sz="800" dirty="0"/>
              <a:t>신호</a:t>
            </a:r>
            <a:r>
              <a:rPr lang="en-US" altLang="ko-KR" sz="800" dirty="0"/>
              <a:t>(</a:t>
            </a:r>
            <a:r>
              <a:rPr lang="en-US" altLang="ko-KR" sz="800" dirty="0" err="1"/>
              <a:t>MarkingStartEngrave</a:t>
            </a:r>
            <a:r>
              <a:rPr lang="en-US" altLang="ko-KR" sz="800" dirty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88941" y="2054172"/>
            <a:ext cx="24513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각인부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BtnStatus.EngAuto.MkSt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6" name="직사각형 5"/>
          <p:cNvSpPr/>
          <p:nvPr/>
        </p:nvSpPr>
        <p:spPr>
          <a:xfrm>
            <a:off x="3910853" y="2594345"/>
            <a:ext cx="26468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/>
              <a:t>BtnStatus.EngAuto.OnMking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= TRUE</a:t>
            </a:r>
            <a:endParaRPr lang="en-US" altLang="ko-KR" sz="800" dirty="0"/>
          </a:p>
        </p:txBody>
      </p:sp>
      <p:sp>
        <p:nvSpPr>
          <p:cNvPr id="7" name="오른쪽 화살표 6"/>
          <p:cNvSpPr/>
          <p:nvPr/>
        </p:nvSpPr>
        <p:spPr>
          <a:xfrm>
            <a:off x="3506783" y="2121624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775757" y="2127181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7772121" y="2671289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" name="직사각형 9"/>
          <p:cNvSpPr/>
          <p:nvPr/>
        </p:nvSpPr>
        <p:spPr>
          <a:xfrm>
            <a:off x="8388941" y="2564264"/>
            <a:ext cx="33249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/>
              <a:t>::_</a:t>
            </a:r>
            <a:r>
              <a:rPr lang="en-US" altLang="ko-KR" sz="800" dirty="0" err="1"/>
              <a:t>EngAutoSeqOnMkIng</a:t>
            </a:r>
            <a:r>
              <a:rPr lang="en-US" altLang="ko-KR" sz="800" dirty="0"/>
              <a:t>, TRUE)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10853" y="2097016"/>
            <a:ext cx="31277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 smtClean="0"/>
              <a:t>::_</a:t>
            </a:r>
            <a:r>
              <a:rPr lang="en-US" altLang="ko-KR" sz="800" dirty="0" err="1"/>
              <a:t>EngAutoSeqMkSt</a:t>
            </a:r>
            <a:r>
              <a:rPr lang="en-US" altLang="ko-KR" sz="800" dirty="0" smtClean="0"/>
              <a:t>, </a:t>
            </a:r>
            <a:r>
              <a:rPr lang="en-US" altLang="ko-KR" sz="800" dirty="0"/>
              <a:t>TRUE)</a:t>
            </a:r>
          </a:p>
        </p:txBody>
      </p:sp>
      <p:sp>
        <p:nvSpPr>
          <p:cNvPr id="12" name="아래쪽 화살표 11"/>
          <p:cNvSpPr/>
          <p:nvPr/>
        </p:nvSpPr>
        <p:spPr>
          <a:xfrm>
            <a:off x="9628643" y="2359686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3" name="아래쪽 화살표 12"/>
          <p:cNvSpPr/>
          <p:nvPr/>
        </p:nvSpPr>
        <p:spPr>
          <a:xfrm>
            <a:off x="9636110" y="2860372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4" name="직사각형 13"/>
          <p:cNvSpPr/>
          <p:nvPr/>
        </p:nvSpPr>
        <p:spPr>
          <a:xfrm>
            <a:off x="8388941" y="3127222"/>
            <a:ext cx="18838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1</a:t>
            </a:r>
            <a:r>
              <a:rPr lang="ko-KR" altLang="en-US" sz="800" dirty="0" smtClean="0"/>
              <a:t>포인트 </a:t>
            </a:r>
            <a:r>
              <a:rPr lang="ko-KR" altLang="en-US" sz="800" dirty="0" err="1" smtClean="0"/>
              <a:t>얼라인</a:t>
            </a:r>
            <a:r>
              <a:rPr lang="ko-KR" altLang="en-US" sz="800" dirty="0" smtClean="0"/>
              <a:t> 후 각인시작</a:t>
            </a:r>
            <a:endParaRPr lang="en-US" altLang="ko-KR" sz="800" dirty="0"/>
          </a:p>
        </p:txBody>
      </p:sp>
      <p:sp>
        <p:nvSpPr>
          <p:cNvPr id="15" name="아래쪽 화살표 14"/>
          <p:cNvSpPr/>
          <p:nvPr/>
        </p:nvSpPr>
        <p:spPr>
          <a:xfrm>
            <a:off x="9614597" y="3474208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6" name="직사각형 15"/>
          <p:cNvSpPr/>
          <p:nvPr/>
        </p:nvSpPr>
        <p:spPr>
          <a:xfrm>
            <a:off x="8388941" y="3710034"/>
            <a:ext cx="33217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 smtClean="0"/>
              <a:t>::_</a:t>
            </a:r>
            <a:r>
              <a:rPr lang="en-US" altLang="ko-KR" sz="800" dirty="0" err="1"/>
              <a:t>EngAutoSeqMkDone</a:t>
            </a:r>
            <a:r>
              <a:rPr lang="en-US" altLang="ko-KR" sz="800" dirty="0" smtClean="0"/>
              <a:t>, </a:t>
            </a:r>
            <a:r>
              <a:rPr lang="en-US" altLang="ko-KR" sz="800" dirty="0"/>
              <a:t>TRUE)</a:t>
            </a:r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7765611" y="3779283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8" name="직사각형 17"/>
          <p:cNvSpPr/>
          <p:nvPr/>
        </p:nvSpPr>
        <p:spPr>
          <a:xfrm>
            <a:off x="3910853" y="3740811"/>
            <a:ext cx="26084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BtnStatus.EngAuto.MkDone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10853" y="3938495"/>
            <a:ext cx="26805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BtnStatus.EngAuto.IsMkDone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3466991" y="3767262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1" name="직사각형 20"/>
          <p:cNvSpPr/>
          <p:nvPr/>
        </p:nvSpPr>
        <p:spPr>
          <a:xfrm>
            <a:off x="439724" y="3723051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각인 </a:t>
            </a:r>
            <a:r>
              <a:rPr lang="ko-KR" altLang="en-US" sz="800" dirty="0" smtClean="0"/>
              <a:t>완료신호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MarkingDoneEngrave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2" name="직사각형 21"/>
          <p:cNvSpPr/>
          <p:nvPr/>
        </p:nvSpPr>
        <p:spPr>
          <a:xfrm>
            <a:off x="3906022" y="2804015"/>
            <a:ext cx="27190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</a:t>
            </a:r>
            <a:r>
              <a:rPr lang="en-US" altLang="ko-KR" sz="800" dirty="0" err="1"/>
              <a:t>OnMking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3" name="직사각형 22"/>
          <p:cNvSpPr/>
          <p:nvPr/>
        </p:nvSpPr>
        <p:spPr>
          <a:xfrm>
            <a:off x="494323" y="2632817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각인중</a:t>
            </a:r>
            <a:r>
              <a:rPr lang="ko-KR" altLang="en-US" sz="800" dirty="0" smtClean="0"/>
              <a:t> 신호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MarkingOnEngrave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3440504" y="2697763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5" name="직사각형 24"/>
          <p:cNvSpPr/>
          <p:nvPr/>
        </p:nvSpPr>
        <p:spPr>
          <a:xfrm>
            <a:off x="410754" y="4315509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/>
              <a:t>각인부</a:t>
            </a:r>
            <a:r>
              <a:rPr lang="ko-KR" altLang="en-US" sz="800" dirty="0"/>
              <a:t> </a:t>
            </a:r>
            <a:r>
              <a:rPr lang="en-US" altLang="ko-KR" sz="800" dirty="0"/>
              <a:t>Feeding</a:t>
            </a:r>
            <a:r>
              <a:rPr lang="ko-KR" altLang="en-US" sz="800" dirty="0"/>
              <a:t>완료 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FeedingDoneEngrave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6" name="오른쪽 화살표 25"/>
          <p:cNvSpPr/>
          <p:nvPr/>
        </p:nvSpPr>
        <p:spPr>
          <a:xfrm>
            <a:off x="3418311" y="4353981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93219" y="4332237"/>
            <a:ext cx="26260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BtnStatus.EngAuto.IsFdDone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8" name="직사각형 27"/>
          <p:cNvSpPr/>
          <p:nvPr/>
        </p:nvSpPr>
        <p:spPr>
          <a:xfrm>
            <a:off x="3906022" y="4526632"/>
            <a:ext cx="36327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/>
              <a:t>::_</a:t>
            </a:r>
            <a:r>
              <a:rPr lang="en-US" altLang="ko-KR" sz="800" dirty="0" err="1"/>
              <a:t>EngAutoSeqFdDone</a:t>
            </a:r>
            <a:r>
              <a:rPr lang="en-US" altLang="ko-KR" sz="800" dirty="0"/>
              <a:t>, TRUE);</a:t>
            </a:r>
          </a:p>
        </p:txBody>
      </p:sp>
      <p:sp>
        <p:nvSpPr>
          <p:cNvPr id="29" name="오른쪽 화살표 28"/>
          <p:cNvSpPr/>
          <p:nvPr/>
        </p:nvSpPr>
        <p:spPr>
          <a:xfrm>
            <a:off x="7765610" y="4565104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0" name="직사각형 29"/>
          <p:cNvSpPr/>
          <p:nvPr/>
        </p:nvSpPr>
        <p:spPr>
          <a:xfrm>
            <a:off x="8410454" y="4480758"/>
            <a:ext cx="26132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각인부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BtnStatus.EngAuto.FdDone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31" name="직사각형 30"/>
          <p:cNvSpPr/>
          <p:nvPr/>
        </p:nvSpPr>
        <p:spPr>
          <a:xfrm>
            <a:off x="8336314" y="4922343"/>
            <a:ext cx="2117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SetLastSerialEng</a:t>
            </a:r>
            <a:r>
              <a:rPr lang="en-US" altLang="ko-KR" sz="800" dirty="0"/>
              <a:t>(</a:t>
            </a:r>
            <a:r>
              <a:rPr lang="en-US" altLang="ko-KR" sz="800" dirty="0" err="1"/>
              <a:t>nLastSerialNext</a:t>
            </a:r>
            <a:r>
              <a:rPr lang="en-US" altLang="ko-KR" sz="800" dirty="0"/>
              <a:t>)</a:t>
            </a:r>
          </a:p>
        </p:txBody>
      </p:sp>
      <p:sp>
        <p:nvSpPr>
          <p:cNvPr id="32" name="아래쪽 화살표 31"/>
          <p:cNvSpPr/>
          <p:nvPr/>
        </p:nvSpPr>
        <p:spPr>
          <a:xfrm>
            <a:off x="9592321" y="4738147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3" name="직사각형 32"/>
          <p:cNvSpPr/>
          <p:nvPr/>
        </p:nvSpPr>
        <p:spPr>
          <a:xfrm>
            <a:off x="8855336" y="5516304"/>
            <a:ext cx="13436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각인조건 초기화</a:t>
            </a:r>
            <a:endParaRPr lang="en-US" altLang="ko-KR" sz="800" dirty="0"/>
          </a:p>
        </p:txBody>
      </p:sp>
      <p:sp>
        <p:nvSpPr>
          <p:cNvPr id="34" name="아래쪽 화살표 33"/>
          <p:cNvSpPr/>
          <p:nvPr/>
        </p:nvSpPr>
        <p:spPr>
          <a:xfrm>
            <a:off x="9580435" y="5245348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5" name="직사각형 34"/>
          <p:cNvSpPr/>
          <p:nvPr/>
        </p:nvSpPr>
        <p:spPr>
          <a:xfrm>
            <a:off x="1905601" y="6178610"/>
            <a:ext cx="768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각인부</a:t>
            </a:r>
            <a:r>
              <a:rPr lang="ko-KR" altLang="en-US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신호에 대한 </a:t>
            </a:r>
            <a:r>
              <a:rPr lang="ko-KR" altLang="en-US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펀칭부</a:t>
            </a:r>
            <a:r>
              <a:rPr lang="ko-KR" altLang="en-US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응답 신호 </a:t>
            </a:r>
            <a:r>
              <a:rPr lang="en-US" altLang="ko-KR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Offset : _</a:t>
            </a:r>
            <a:r>
              <a:rPr lang="en-US" altLang="ko-KR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IsIdle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RCV_OFFSET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42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리딩</a:t>
            </a:r>
            <a:r>
              <a:rPr lang="ko-KR" altLang="en-US" dirty="0" smtClean="0"/>
              <a:t> </a:t>
            </a:r>
            <a:r>
              <a:rPr lang="ko-KR" altLang="en-US" dirty="0"/>
              <a:t>동작 시퀀스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3274" y="2215719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Reading </a:t>
            </a:r>
            <a:r>
              <a:rPr lang="ko-KR" altLang="en-US" sz="800" dirty="0"/>
              <a:t>시작 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Reading2dStartEngrave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5" name="직사각형 4"/>
          <p:cNvSpPr/>
          <p:nvPr/>
        </p:nvSpPr>
        <p:spPr>
          <a:xfrm>
            <a:off x="8323158" y="2225211"/>
            <a:ext cx="26933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각인부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BtnStatus.EngAuto.Read2dSt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6" name="직사각형 5"/>
          <p:cNvSpPr/>
          <p:nvPr/>
        </p:nvSpPr>
        <p:spPr>
          <a:xfrm>
            <a:off x="3845070" y="2765384"/>
            <a:ext cx="27414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BtnStatus.EngAuto.OnRead2d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7" name="오른쪽 화살표 6"/>
          <p:cNvSpPr/>
          <p:nvPr/>
        </p:nvSpPr>
        <p:spPr>
          <a:xfrm>
            <a:off x="3441000" y="2292663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709974" y="2298220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7706338" y="2842328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" name="직사각형 9"/>
          <p:cNvSpPr/>
          <p:nvPr/>
        </p:nvSpPr>
        <p:spPr>
          <a:xfrm>
            <a:off x="8323158" y="2735303"/>
            <a:ext cx="35285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 smtClean="0"/>
              <a:t>::</a:t>
            </a:r>
            <a:r>
              <a:rPr lang="en-US" altLang="ko-KR" sz="800" dirty="0"/>
              <a:t>_</a:t>
            </a:r>
            <a:r>
              <a:rPr lang="en-US" altLang="ko-KR" sz="800" dirty="0" err="1"/>
              <a:t>EngAutoSeqOnReading2d</a:t>
            </a:r>
            <a:r>
              <a:rPr lang="en-US" altLang="ko-KR" sz="800" dirty="0" smtClean="0"/>
              <a:t>, </a:t>
            </a:r>
            <a:r>
              <a:rPr lang="en-US" altLang="ko-KR" sz="800" dirty="0"/>
              <a:t>TRUE)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845070" y="2268055"/>
            <a:ext cx="33329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/>
              <a:t>::_</a:t>
            </a:r>
            <a:r>
              <a:rPr lang="en-US" altLang="ko-KR" sz="800" dirty="0" err="1"/>
              <a:t>EngAutoSeq2dReadSt</a:t>
            </a:r>
            <a:r>
              <a:rPr lang="en-US" altLang="ko-KR" sz="800" dirty="0"/>
              <a:t>, TRUE)</a:t>
            </a:r>
          </a:p>
        </p:txBody>
      </p:sp>
      <p:sp>
        <p:nvSpPr>
          <p:cNvPr id="12" name="아래쪽 화살표 11"/>
          <p:cNvSpPr/>
          <p:nvPr/>
        </p:nvSpPr>
        <p:spPr>
          <a:xfrm>
            <a:off x="9562860" y="2530725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3" name="아래쪽 화살표 12"/>
          <p:cNvSpPr/>
          <p:nvPr/>
        </p:nvSpPr>
        <p:spPr>
          <a:xfrm>
            <a:off x="9570327" y="3031411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4" name="직사각형 13"/>
          <p:cNvSpPr/>
          <p:nvPr/>
        </p:nvSpPr>
        <p:spPr>
          <a:xfrm>
            <a:off x="9115102" y="3287112"/>
            <a:ext cx="9989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리딩시작</a:t>
            </a:r>
            <a:endParaRPr lang="en-US" altLang="ko-KR" sz="800" dirty="0"/>
          </a:p>
        </p:txBody>
      </p:sp>
      <p:sp>
        <p:nvSpPr>
          <p:cNvPr id="15" name="아래쪽 화살표 14"/>
          <p:cNvSpPr/>
          <p:nvPr/>
        </p:nvSpPr>
        <p:spPr>
          <a:xfrm>
            <a:off x="9548814" y="3645247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6" name="직사각형 15"/>
          <p:cNvSpPr/>
          <p:nvPr/>
        </p:nvSpPr>
        <p:spPr>
          <a:xfrm>
            <a:off x="8323158" y="3881073"/>
            <a:ext cx="34900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 smtClean="0"/>
              <a:t>::</a:t>
            </a:r>
            <a:r>
              <a:rPr lang="en-US" altLang="ko-KR" sz="800" dirty="0"/>
              <a:t>_</a:t>
            </a:r>
            <a:r>
              <a:rPr lang="en-US" altLang="ko-KR" sz="800" dirty="0" err="1"/>
              <a:t>EngAutoSeq2dReadDone</a:t>
            </a:r>
            <a:r>
              <a:rPr lang="en-US" altLang="ko-KR" sz="800" dirty="0" smtClean="0"/>
              <a:t>, </a:t>
            </a:r>
            <a:r>
              <a:rPr lang="en-US" altLang="ko-KR" sz="800" dirty="0"/>
              <a:t>TRUE)</a:t>
            </a:r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7699828" y="3950322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8" name="직사각형 17"/>
          <p:cNvSpPr/>
          <p:nvPr/>
        </p:nvSpPr>
        <p:spPr>
          <a:xfrm>
            <a:off x="3845070" y="3911850"/>
            <a:ext cx="28504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BtnStatus.EngAuto.Read2dDone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845070" y="4109534"/>
            <a:ext cx="28857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</a:t>
            </a:r>
            <a:r>
              <a:rPr lang="en-US" altLang="ko-KR" sz="800" dirty="0" err="1"/>
              <a:t>Read2dDone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3401208" y="3938301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1" name="직사각형 20"/>
          <p:cNvSpPr/>
          <p:nvPr/>
        </p:nvSpPr>
        <p:spPr>
          <a:xfrm>
            <a:off x="373941" y="3894090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리딩</a:t>
            </a:r>
            <a:r>
              <a:rPr lang="ko-KR" altLang="en-US" sz="800" dirty="0" smtClean="0"/>
              <a:t> 완료신호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Reading2dDoneEngrave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2" name="직사각형 21"/>
          <p:cNvSpPr/>
          <p:nvPr/>
        </p:nvSpPr>
        <p:spPr>
          <a:xfrm>
            <a:off x="3840239" y="2975054"/>
            <a:ext cx="27767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</a:t>
            </a:r>
            <a:r>
              <a:rPr lang="en-US" altLang="ko-KR" sz="800" dirty="0" err="1"/>
              <a:t>OnRead2d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3" name="직사각형 22"/>
          <p:cNvSpPr/>
          <p:nvPr/>
        </p:nvSpPr>
        <p:spPr>
          <a:xfrm>
            <a:off x="428540" y="2803856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 err="1"/>
              <a:t>리딩</a:t>
            </a:r>
            <a:r>
              <a:rPr lang="ko-KR" altLang="en-US" sz="800" dirty="0"/>
              <a:t> 중</a:t>
            </a:r>
            <a:r>
              <a:rPr lang="ko-KR" altLang="en-US" sz="800" dirty="0" smtClean="0"/>
              <a:t> 신호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Reading2dOnEngrave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3374721" y="2868802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5" name="직사각형 24"/>
          <p:cNvSpPr/>
          <p:nvPr/>
        </p:nvSpPr>
        <p:spPr>
          <a:xfrm>
            <a:off x="8942778" y="4540795"/>
            <a:ext cx="13436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리딩조건</a:t>
            </a:r>
            <a:r>
              <a:rPr lang="ko-KR" altLang="en-US" sz="800" dirty="0" smtClean="0"/>
              <a:t> 초기화</a:t>
            </a:r>
            <a:endParaRPr lang="en-US" altLang="ko-KR" sz="800" dirty="0"/>
          </a:p>
        </p:txBody>
      </p:sp>
      <p:sp>
        <p:nvSpPr>
          <p:cNvPr id="26" name="아래쪽 화살표 25"/>
          <p:cNvSpPr/>
          <p:nvPr/>
        </p:nvSpPr>
        <p:spPr>
          <a:xfrm>
            <a:off x="9559812" y="4226558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7" name="직사각형 26"/>
          <p:cNvSpPr/>
          <p:nvPr/>
        </p:nvSpPr>
        <p:spPr>
          <a:xfrm>
            <a:off x="1905601" y="6178610"/>
            <a:ext cx="768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각인부</a:t>
            </a:r>
            <a:r>
              <a:rPr lang="ko-KR" altLang="en-US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신호에 대한 </a:t>
            </a:r>
            <a:r>
              <a:rPr lang="ko-KR" altLang="en-US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펀칭부</a:t>
            </a:r>
            <a:r>
              <a:rPr lang="ko-KR" altLang="en-US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응답 신호 </a:t>
            </a:r>
            <a:r>
              <a:rPr lang="en-US" altLang="ko-KR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Offset : _</a:t>
            </a:r>
            <a:r>
              <a:rPr lang="en-US" altLang="ko-KR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IsIdle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RCV_OFFSET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039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각인부</a:t>
            </a:r>
            <a:r>
              <a:rPr lang="ko-KR" altLang="en-US" dirty="0" smtClean="0"/>
              <a:t> 통신 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각인시작</a:t>
            </a:r>
            <a:r>
              <a:rPr lang="en-US" altLang="ko-KR" dirty="0" smtClean="0"/>
              <a:t>ON(</a:t>
            </a:r>
            <a:r>
              <a:rPr lang="en-US" altLang="ko-KR" dirty="0" err="1" smtClean="0"/>
              <a:t>pDoc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 smtClean="0"/>
              <a:t>BtnStatus.EngAuto.MkSt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 smtClean="0"/>
              <a:t>EngAutoSeqMkSt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BtnStatus.EngAuto.IsMkSt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BtnStatus.EngAuto.MkDone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BtnStatus.EngAuto.IsMkDone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SetCurrentInfoSignal</a:t>
            </a:r>
            <a:r>
              <a:rPr lang="en-US" altLang="ko-KR" dirty="0"/>
              <a:t>(_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, TRUE);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495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각인부</a:t>
            </a:r>
            <a:r>
              <a:rPr lang="ko-KR" altLang="en-US" dirty="0" smtClean="0"/>
              <a:t> 통신 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각인시작</a:t>
            </a:r>
            <a:r>
              <a:rPr lang="en-US" altLang="ko-KR" dirty="0" smtClean="0"/>
              <a:t>OFF(!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BtnStatus.EngAuto.IsMkSt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IsEngAutoInit</a:t>
            </a:r>
            <a:endParaRPr lang="en-US" altLang="ko-KR" dirty="0"/>
          </a:p>
          <a:p>
            <a:pPr lvl="1"/>
            <a:r>
              <a:rPr lang="en-US" altLang="ko-KR" dirty="0" err="1" smtClean="0"/>
              <a:t>m_pEngrave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m_bRcvSig</a:t>
            </a:r>
            <a:r>
              <a:rPr lang="en-US" altLang="ko-KR" dirty="0"/>
              <a:t>[_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 smtClean="0"/>
              <a:t>] = </a:t>
            </a:r>
            <a:r>
              <a:rPr lang="en-US" altLang="ko-KR" dirty="0"/>
              <a:t>TRUE</a:t>
            </a:r>
            <a:r>
              <a:rPr lang="en-US" altLang="ko-KR" dirty="0" smtClean="0"/>
              <a:t>;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BtnStatus.EngAuto.MkSt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BtnStatus.EngAuto.MkStF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SetCurrentInfoSignal</a:t>
            </a:r>
            <a:r>
              <a:rPr lang="en-US" altLang="ko-KR" dirty="0"/>
              <a:t>(_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, FALSE);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695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펀칭부</a:t>
            </a:r>
            <a:r>
              <a:rPr lang="ko-KR" altLang="en-US" dirty="0" smtClean="0"/>
              <a:t> 통신 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각인시작</a:t>
            </a:r>
            <a:r>
              <a:rPr lang="en-US" altLang="ko-KR" dirty="0" smtClean="0"/>
              <a:t>ON(</a:t>
            </a:r>
            <a:r>
              <a:rPr lang="en-US" altLang="ko-KR" dirty="0" err="1" smtClean="0"/>
              <a:t>pDoc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 smtClean="0"/>
              <a:t>BtnStatus.EngAuto.MkSt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 smtClean="0"/>
              <a:t>EngAutoSeqMkSt</a:t>
            </a:r>
            <a:endParaRPr lang="en-US" altLang="ko-KR" dirty="0" smtClean="0"/>
          </a:p>
          <a:p>
            <a:pPr lvl="1"/>
            <a:r>
              <a:rPr lang="en-US" altLang="ko-KR" dirty="0" err="1"/>
              <a:t>m_bRcvSig</a:t>
            </a:r>
            <a:r>
              <a:rPr lang="en-US" altLang="ko-KR" dirty="0"/>
              <a:t>[_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] = TRUE;</a:t>
            </a:r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BtnStatus.EngAuto.IsMkSt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BtnStatus.EngAuto.MkDone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BtnStatus.EngAuto.IsMkDone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SetCurrentInfoSignal</a:t>
            </a:r>
            <a:r>
              <a:rPr lang="en-US" altLang="ko-KR" dirty="0"/>
              <a:t>(_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, TRUE);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60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펀칭부</a:t>
            </a:r>
            <a:r>
              <a:rPr lang="ko-KR" altLang="en-US" dirty="0" smtClean="0"/>
              <a:t> 통신 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각인시작</a:t>
            </a:r>
            <a:r>
              <a:rPr lang="en-US" altLang="ko-KR" dirty="0" smtClean="0"/>
              <a:t>ON(</a:t>
            </a:r>
            <a:r>
              <a:rPr lang="en-US" altLang="ko-KR" dirty="0" err="1" smtClean="0"/>
              <a:t>pDoc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 smtClean="0"/>
              <a:t>BtnStatus.EngAuto.MkSt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BtnStatus.EngAuto.IsMkSt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BtnStatus.EngAuto.MkDone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BtnStatus.EngAuto.IsMkDone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SetCurrentInfoSignal</a:t>
            </a:r>
            <a:r>
              <a:rPr lang="en-US" altLang="ko-KR" dirty="0"/>
              <a:t>(_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, TRUE);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041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SMAC </a:t>
            </a:r>
            <a:r>
              <a:rPr lang="ko-KR" altLang="en-US" dirty="0" smtClean="0"/>
              <a:t>통신설정하기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426329"/>
            <a:ext cx="7874000" cy="4882396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38200" y="6342856"/>
            <a:ext cx="26114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dirty="0">
                <a:latin typeface="HY울릉도M" pitchFamily="18" charset="-127"/>
                <a:ea typeface="HY울릉도M" pitchFamily="18" charset="-127"/>
              </a:rPr>
              <a:t>1. </a:t>
            </a:r>
            <a:r>
              <a:rPr kumimoji="1" lang="ko-KR" altLang="en-US" sz="1800" dirty="0" err="1">
                <a:latin typeface="HY울릉도M" pitchFamily="18" charset="-127"/>
                <a:ea typeface="HY울릉도M" pitchFamily="18" charset="-127"/>
              </a:rPr>
              <a:t>하이퍼터미널을</a:t>
            </a:r>
            <a:r>
              <a:rPr kumimoji="1" lang="ko-KR" altLang="en-US" sz="1800" dirty="0">
                <a:latin typeface="HY울릉도M" pitchFamily="18" charset="-127"/>
                <a:ea typeface="HY울릉도M" pitchFamily="18" charset="-127"/>
              </a:rPr>
              <a:t> 실행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219700" y="4303224"/>
            <a:ext cx="1441450" cy="36036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19358" y="5982494"/>
            <a:ext cx="1441450" cy="36036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008187" y="3120292"/>
            <a:ext cx="1441450" cy="3603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3778250" y="3513189"/>
            <a:ext cx="1441450" cy="3603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838200" y="5574996"/>
            <a:ext cx="1441450" cy="36036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2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SMAC </a:t>
            </a:r>
            <a:r>
              <a:rPr lang="ko-KR" altLang="en-US" dirty="0"/>
              <a:t>통신설정하기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7975" y="2133600"/>
            <a:ext cx="2922588" cy="1717675"/>
          </a:xfrm>
          <a:prstGeom prst="rect">
            <a:avLst/>
          </a:prstGeom>
        </p:spPr>
      </p:pic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4725988" y="3067843"/>
            <a:ext cx="576262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4725988" y="4724400"/>
            <a:ext cx="504825" cy="4333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409700" y="1619250"/>
            <a:ext cx="3449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2.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새연결에 원하는 이름을 입력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456238" y="4791076"/>
            <a:ext cx="38496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 dirty="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3. </a:t>
            </a:r>
            <a:r>
              <a:rPr kumimoji="1" lang="ko-KR" altLang="en-US" sz="1800" dirty="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연결에 사용할 </a:t>
            </a:r>
            <a:r>
              <a:rPr kumimoji="1" lang="en-US" altLang="ko-KR" sz="1800" dirty="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Com Port</a:t>
            </a:r>
            <a:r>
              <a:rPr kumimoji="1" lang="ko-KR" altLang="en-US" sz="1800" dirty="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를 선택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547813" y="6308725"/>
            <a:ext cx="2535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4.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위와 같이 값을 설정</a:t>
            </a: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1476375" y="2771775"/>
            <a:ext cx="647700" cy="3587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Group 18"/>
          <p:cNvGrpSpPr>
            <a:grpSpLocks/>
          </p:cNvGrpSpPr>
          <p:nvPr/>
        </p:nvGrpSpPr>
        <p:grpSpPr bwMode="auto">
          <a:xfrm>
            <a:off x="5527675" y="2636838"/>
            <a:ext cx="2865438" cy="1960562"/>
            <a:chOff x="3482" y="1752"/>
            <a:chExt cx="1805" cy="1235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" y="1752"/>
              <a:ext cx="1805" cy="1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150" y="2568"/>
              <a:ext cx="454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1577975" y="4041775"/>
            <a:ext cx="2922588" cy="2339975"/>
            <a:chOff x="994" y="2319"/>
            <a:chExt cx="1841" cy="1474"/>
          </a:xfrm>
        </p:grpSpPr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" y="2319"/>
              <a:ext cx="1841" cy="1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1474" y="3521"/>
              <a:ext cx="454" cy="2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156" y="2614"/>
              <a:ext cx="1497" cy="81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0114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SMAC </a:t>
            </a:r>
            <a:r>
              <a:rPr lang="ko-KR" altLang="en-US" dirty="0"/>
              <a:t>통신설정하기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371" y="1690688"/>
            <a:ext cx="3384550" cy="2366962"/>
          </a:xfrm>
          <a:prstGeom prst="rect">
            <a:avLst/>
          </a:prstGeom>
          <a:noFill/>
          <a:ln/>
        </p:spPr>
      </p:pic>
      <p:pic>
        <p:nvPicPr>
          <p:cNvPr id="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9371" y="4211638"/>
            <a:ext cx="3384550" cy="2447925"/>
          </a:xfrm>
          <a:noFill/>
          <a:ln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1496" y="2884488"/>
            <a:ext cx="3259138" cy="2417762"/>
          </a:xfrm>
          <a:prstGeom prst="rect">
            <a:avLst/>
          </a:prstGeom>
        </p:spPr>
      </p:pic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4578384" y="2339975"/>
            <a:ext cx="647700" cy="431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4578384" y="4859338"/>
            <a:ext cx="576262" cy="5032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505359" y="1690688"/>
            <a:ext cx="27765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5.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메뉴</a:t>
            </a: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-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파일</a:t>
            </a: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-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속성 선택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945221" y="5364163"/>
            <a:ext cx="213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6. ASCII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설정 선택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505359" y="6156325"/>
            <a:ext cx="4052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7.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줄 지연에 </a:t>
            </a: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100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입력</a:t>
            </a: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, Set-up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완료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417796" y="6156325"/>
            <a:ext cx="1081088" cy="5762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097746" y="4427538"/>
            <a:ext cx="1223963" cy="5746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841534" y="4859338"/>
            <a:ext cx="720725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049371" y="2266950"/>
            <a:ext cx="647700" cy="28733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665946" y="3203575"/>
            <a:ext cx="1008063" cy="50323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18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SMAC Firmware Download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2565400"/>
            <a:ext cx="3524250" cy="2611438"/>
          </a:xfrm>
          <a:noFill/>
          <a:ln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412875"/>
            <a:ext cx="3311525" cy="2376488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140200" y="1406525"/>
            <a:ext cx="431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1.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메뉴 </a:t>
            </a:r>
            <a:r>
              <a:rPr kumimoji="1" lang="en-US" altLang="ko-KR" sz="1800">
                <a:solidFill>
                  <a:schemeClr val="folHlink"/>
                </a:solidFill>
                <a:latin typeface="Arial" panose="020B0604020202020204" pitchFamily="34" charset="0"/>
                <a:ea typeface="HY울릉도M" pitchFamily="18" charset="-127"/>
              </a:rPr>
              <a:t>–</a:t>
            </a: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전송 </a:t>
            </a:r>
            <a:r>
              <a:rPr kumimoji="1" lang="en-US" altLang="ko-KR" sz="1800">
                <a:solidFill>
                  <a:schemeClr val="folHlink"/>
                </a:solidFill>
                <a:latin typeface="Arial" panose="020B0604020202020204" pitchFamily="34" charset="0"/>
                <a:ea typeface="HY울릉도M" pitchFamily="18" charset="-127"/>
              </a:rPr>
              <a:t>–</a:t>
            </a: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텍스트화일보내기 선택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932363" y="5229225"/>
            <a:ext cx="3890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2.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전송하고자 하는 </a:t>
            </a: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TXT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파일을 선택</a:t>
            </a:r>
            <a:endParaRPr kumimoji="1" lang="en-US" altLang="ko-KR" sz="1800">
              <a:solidFill>
                <a:schemeClr val="folHlin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4005263"/>
            <a:ext cx="3311525" cy="2568575"/>
          </a:xfrm>
          <a:prstGeom prst="rect">
            <a:avLst/>
          </a:prstGeom>
          <a:noFill/>
          <a:ln/>
        </p:spPr>
      </p:pic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4211638" y="2349500"/>
            <a:ext cx="576262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4211638" y="5013325"/>
            <a:ext cx="504825" cy="4333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211638" y="5949950"/>
            <a:ext cx="39036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3. </a:t>
            </a:r>
            <a:r>
              <a:rPr kumimoji="1" lang="ko-KR" altLang="en-US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컨트롤러에 프로그램이 전송된다</a:t>
            </a:r>
            <a:r>
              <a:rPr kumimoji="1" lang="en-US" altLang="ko-KR" sz="1800">
                <a:solidFill>
                  <a:schemeClr val="folHlink"/>
                </a:solidFill>
                <a:latin typeface="HY울릉도M" pitchFamily="18" charset="-127"/>
                <a:ea typeface="HY울릉도M" pitchFamily="18" charset="-127"/>
              </a:rPr>
              <a:t>.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547813" y="1700213"/>
            <a:ext cx="719137" cy="2873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812088" y="4724400"/>
            <a:ext cx="719137" cy="28733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7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12, 13</a:t>
            </a:r>
            <a:r>
              <a:rPr lang="ko-KR" altLang="en-US" dirty="0" smtClean="0"/>
              <a:t>호기 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505869"/>
              </p:ext>
            </p:extLst>
          </p:nvPr>
        </p:nvGraphicFramePr>
        <p:xfrm>
          <a:off x="838198" y="1690688"/>
          <a:ext cx="10265696" cy="434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158240"/>
                <a:gridCol w="1036320"/>
                <a:gridCol w="965200"/>
                <a:gridCol w="1117600"/>
                <a:gridCol w="1026160"/>
                <a:gridCol w="1025174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 12, 13 </a:t>
                      </a:r>
                      <a:r>
                        <a:rPr lang="ko-KR" altLang="en-US" sz="1000" dirty="0" smtClean="0"/>
                        <a:t>양산테스트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933196" y="2899605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114"/>
          <p:cNvSpPr>
            <a:spLocks noChangeArrowheads="1"/>
          </p:cNvSpPr>
          <p:nvPr/>
        </p:nvSpPr>
        <p:spPr bwMode="auto">
          <a:xfrm>
            <a:off x="8138160" y="320924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8343124" y="357500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4"/>
          <p:cNvSpPr>
            <a:spLocks noChangeArrowheads="1"/>
          </p:cNvSpPr>
          <p:nvPr/>
        </p:nvSpPr>
        <p:spPr bwMode="auto">
          <a:xfrm>
            <a:off x="8629368" y="3907825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14"/>
          <p:cNvSpPr>
            <a:spLocks noChangeArrowheads="1"/>
          </p:cNvSpPr>
          <p:nvPr/>
        </p:nvSpPr>
        <p:spPr bwMode="auto">
          <a:xfrm>
            <a:off x="9029594" y="4376184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Rectangle 114"/>
          <p:cNvSpPr>
            <a:spLocks noChangeArrowheads="1"/>
          </p:cNvSpPr>
          <p:nvPr/>
        </p:nvSpPr>
        <p:spPr bwMode="auto">
          <a:xfrm>
            <a:off x="9244718" y="468582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449682" y="505158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14"/>
          <p:cNvSpPr>
            <a:spLocks noChangeArrowheads="1"/>
          </p:cNvSpPr>
          <p:nvPr/>
        </p:nvSpPr>
        <p:spPr bwMode="auto">
          <a:xfrm>
            <a:off x="9654646" y="5417348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10099040" y="5726877"/>
            <a:ext cx="981476" cy="18624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2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키엔스</a:t>
            </a:r>
            <a:r>
              <a:rPr lang="ko-KR" altLang="en-US" dirty="0" smtClean="0"/>
              <a:t> 레이저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70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릴맵</a:t>
            </a:r>
            <a:r>
              <a:rPr lang="ko-KR" altLang="en-US" dirty="0" smtClean="0"/>
              <a:t> 테이블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릴맵을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만들때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</a:t>
            </a:r>
            <a:r>
              <a:rPr lang="ko-KR" altLang="en-US" dirty="0" smtClean="0"/>
              <a:t> 테이블도 같이 생성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옵션설정시</a:t>
            </a:r>
            <a:r>
              <a:rPr lang="en-US" altLang="ko-KR" smtClean="0"/>
              <a:t>)</a:t>
            </a:r>
          </a:p>
          <a:p>
            <a:r>
              <a:rPr lang="en-US" altLang="ko-KR" dirty="0" smtClean="0"/>
              <a:t>ReelMapTableUp.txt, ReelMapTableAll.txt</a:t>
            </a:r>
          </a:p>
          <a:p>
            <a:r>
              <a:rPr lang="en-US" altLang="ko-KR" dirty="0"/>
              <a:t>ReelMapTableDn.txt</a:t>
            </a:r>
            <a:r>
              <a:rPr lang="en-US" altLang="ko-KR" dirty="0" smtClean="0"/>
              <a:t>, </a:t>
            </a:r>
            <a:r>
              <a:rPr lang="en-US" altLang="ko-KR" dirty="0"/>
              <a:t>ReelMapTableAll.txt</a:t>
            </a:r>
          </a:p>
          <a:p>
            <a:r>
              <a:rPr lang="ko-KR" altLang="en-US" dirty="0" smtClean="0"/>
              <a:t>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시리얼번호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시트립인덱스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행위치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열위치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불량명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95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 err="1"/>
              <a:t>해성디에스</a:t>
            </a:r>
            <a:r>
              <a:rPr lang="en-US" altLang="ko-KR" sz="2000" dirty="0"/>
              <a:t>]</a:t>
            </a:r>
            <a:r>
              <a:rPr lang="ko-KR" altLang="en-US" sz="2000" dirty="0"/>
              <a:t>이음매</a:t>
            </a:r>
            <a:r>
              <a:rPr lang="en-US" altLang="ko-KR" sz="2000" dirty="0"/>
              <a:t> </a:t>
            </a:r>
            <a:r>
              <a:rPr lang="ko-KR" altLang="en-US" sz="2000" dirty="0"/>
              <a:t>이어가기</a:t>
            </a:r>
            <a:r>
              <a:rPr lang="en-US" altLang="ko-KR" sz="2000" dirty="0"/>
              <a:t> PLC 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 </a:t>
            </a:r>
            <a:r>
              <a:rPr lang="ko-KR" altLang="en-US" sz="2000" dirty="0"/>
              <a:t>기능</a:t>
            </a:r>
            <a:r>
              <a:rPr lang="en-US" altLang="ko-KR" sz="2000" dirty="0"/>
              <a:t> </a:t>
            </a:r>
            <a:r>
              <a:rPr lang="ko-KR" altLang="en-US" sz="2000" dirty="0"/>
              <a:t>추가</a:t>
            </a:r>
            <a:r>
              <a:rPr lang="en-US" altLang="ko-KR" sz="2000" dirty="0"/>
              <a:t> </a:t>
            </a:r>
            <a:r>
              <a:rPr lang="ko-KR" altLang="en-US" sz="2000" dirty="0"/>
              <a:t>인한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(11, 12, 13 </a:t>
            </a:r>
            <a:r>
              <a:rPr lang="ko-KR" altLang="en-US" sz="2000" dirty="0"/>
              <a:t>호기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기존</a:t>
            </a:r>
            <a:r>
              <a:rPr lang="en-US" altLang="ko-KR" sz="2400" dirty="0"/>
              <a:t> </a:t>
            </a:r>
            <a:r>
              <a:rPr lang="ko-KR" altLang="en-US" sz="2400" dirty="0"/>
              <a:t>설비</a:t>
            </a:r>
            <a:r>
              <a:rPr lang="en-US" altLang="ko-KR" sz="2400" dirty="0"/>
              <a:t>(11,12,13</a:t>
            </a:r>
            <a:r>
              <a:rPr lang="ko-KR" altLang="en-US" sz="2400" dirty="0"/>
              <a:t>호기</a:t>
            </a:r>
            <a:r>
              <a:rPr lang="en-US" altLang="ko-KR" sz="2400" dirty="0"/>
              <a:t>) </a:t>
            </a:r>
            <a:r>
              <a:rPr lang="ko-KR" altLang="en-US" sz="2400" dirty="0"/>
              <a:t>이음매</a:t>
            </a:r>
            <a:r>
              <a:rPr lang="en-US" altLang="ko-KR" sz="2400" dirty="0"/>
              <a:t> </a:t>
            </a:r>
            <a:r>
              <a:rPr lang="ko-KR" altLang="en-US" sz="2400" dirty="0"/>
              <a:t>이어가기</a:t>
            </a:r>
            <a:r>
              <a:rPr lang="en-US" altLang="ko-KR" sz="2400" dirty="0"/>
              <a:t> </a:t>
            </a:r>
            <a:r>
              <a:rPr lang="ko-KR" altLang="en-US" sz="2400" dirty="0"/>
              <a:t>기능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추가시</a:t>
            </a:r>
            <a:r>
              <a:rPr lang="en-US" altLang="ko-KR" sz="2400" dirty="0"/>
              <a:t> </a:t>
            </a:r>
            <a:r>
              <a:rPr lang="ko-KR" altLang="en-US" sz="2400" dirty="0"/>
              <a:t>작업</a:t>
            </a:r>
            <a:r>
              <a:rPr lang="en-US" altLang="ko-KR" sz="2400" dirty="0"/>
              <a:t> </a:t>
            </a:r>
            <a:r>
              <a:rPr lang="ko-KR" altLang="en-US" sz="2400" dirty="0"/>
              <a:t>예상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공수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최초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22</a:t>
            </a:r>
            <a:r>
              <a:rPr lang="ko-KR" altLang="en-US" sz="2000" dirty="0"/>
              <a:t>일</a:t>
            </a:r>
            <a:r>
              <a:rPr lang="en-US" altLang="ko-KR" sz="2000" dirty="0"/>
              <a:t>(7+10+5)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사내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7</a:t>
            </a:r>
            <a:r>
              <a:rPr lang="ko-KR" altLang="en-US" sz="1800" dirty="0"/>
              <a:t>일</a:t>
            </a:r>
            <a:r>
              <a:rPr lang="en-US" altLang="ko-KR" sz="1800" dirty="0"/>
              <a:t>   </a:t>
            </a:r>
            <a:endParaRPr lang="en-US" altLang="ko-KR" sz="1800" dirty="0" smtClean="0"/>
          </a:p>
          <a:p>
            <a:pPr lvl="2"/>
            <a:r>
              <a:rPr lang="en-US" altLang="ko-KR" sz="1800" dirty="0" smtClean="0"/>
              <a:t>②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10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5</a:t>
            </a:r>
            <a:r>
              <a:rPr lang="ko-KR" altLang="en-US" sz="1400" dirty="0"/>
              <a:t>일</a:t>
            </a:r>
            <a:r>
              <a:rPr lang="en-US" altLang="ko-KR" sz="1400" dirty="0"/>
              <a:t>  </a:t>
            </a:r>
            <a:endParaRPr lang="en-US" altLang="ko-KR" sz="1400" dirty="0" smtClean="0"/>
          </a:p>
          <a:p>
            <a:pPr lvl="2"/>
            <a:r>
              <a:rPr lang="en-US" altLang="ko-KR" sz="1200" dirty="0" smtClean="0"/>
              <a:t>③ </a:t>
            </a:r>
            <a:r>
              <a:rPr lang="ko-KR" altLang="en-US" sz="1200" dirty="0"/>
              <a:t>자동</a:t>
            </a:r>
            <a:r>
              <a:rPr lang="en-US" altLang="ko-KR" sz="1200" dirty="0"/>
              <a:t> </a:t>
            </a:r>
            <a:r>
              <a:rPr lang="ko-KR" altLang="en-US" sz="1200" dirty="0"/>
              <a:t>연동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r>
              <a:rPr lang="en-US" altLang="ko-KR" sz="1200" dirty="0"/>
              <a:t> : 5</a:t>
            </a:r>
            <a:r>
              <a:rPr lang="ko-KR" altLang="en-US" sz="1200" dirty="0" smtClean="0"/>
              <a:t>일</a:t>
            </a:r>
            <a:endParaRPr lang="en-US" altLang="ko-KR" sz="1200" dirty="0" smtClean="0"/>
          </a:p>
          <a:p>
            <a:pPr lvl="1"/>
            <a:r>
              <a:rPr lang="en-US" altLang="ko-KR" sz="2000" dirty="0" smtClean="0"/>
              <a:t>2</a:t>
            </a:r>
            <a:r>
              <a:rPr lang="en-US" altLang="ko-KR" sz="2000" dirty="0"/>
              <a:t>.</a:t>
            </a:r>
            <a:r>
              <a:rPr lang="ko-KR" altLang="en-US" sz="2000" dirty="0"/>
              <a:t>다른</a:t>
            </a:r>
            <a:r>
              <a:rPr lang="en-US" altLang="ko-KR" sz="2000" dirty="0"/>
              <a:t> </a:t>
            </a:r>
            <a:r>
              <a:rPr lang="ko-KR" altLang="en-US" sz="2000" dirty="0"/>
              <a:t>설비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10</a:t>
            </a:r>
            <a:r>
              <a:rPr lang="ko-KR" altLang="en-US" sz="2000" dirty="0"/>
              <a:t>일</a:t>
            </a:r>
            <a:r>
              <a:rPr lang="en-US" altLang="ko-KR" sz="2000" dirty="0"/>
              <a:t>(5 * 2 EA)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5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자동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9766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해성디에스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이음매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이어가기</a:t>
            </a:r>
            <a:r>
              <a:rPr lang="en-US" altLang="ko-KR" sz="2000" dirty="0" smtClean="0"/>
              <a:t> PLC </a:t>
            </a:r>
            <a:r>
              <a:rPr lang="ko-KR" altLang="en-US" sz="2000" dirty="0" smtClean="0"/>
              <a:t>프로그램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인한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작업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예상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(11, 12, 13 </a:t>
            </a:r>
            <a:r>
              <a:rPr lang="ko-KR" altLang="en-US" sz="2000" dirty="0" smtClean="0"/>
              <a:t>호기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/>
          <a:lstStyle/>
          <a:p>
            <a:r>
              <a:rPr lang="ko-KR" altLang="en-US" dirty="0" smtClean="0"/>
              <a:t>현재</a:t>
            </a:r>
            <a:r>
              <a:rPr lang="en-US" altLang="ko-KR" dirty="0" smtClean="0"/>
              <a:t> 14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</a:t>
            </a:r>
            <a:r>
              <a:rPr lang="en-US" altLang="ko-KR" dirty="0" smtClean="0"/>
              <a:t>(11,12,13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다른점</a:t>
            </a:r>
            <a:endParaRPr lang="en-US" altLang="ko-KR" dirty="0" smtClean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/>
              <a:t>변경내용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en-US" altLang="ko-KR" dirty="0"/>
              <a:t>Axis 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</a:p>
        </p:txBody>
      </p:sp>
    </p:spTree>
    <p:extLst>
      <p:ext uri="{BB962C8B-B14F-4D97-AF65-F5344CB8AC3E}">
        <p14:creationId xmlns:p14="http://schemas.microsoft.com/office/powerpoint/2010/main" val="57988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호기 </a:t>
            </a:r>
            <a:r>
              <a:rPr lang="ko-KR" altLang="en-US" dirty="0" err="1" smtClean="0"/>
              <a:t>셋업</a:t>
            </a:r>
            <a:r>
              <a:rPr lang="ko-KR" altLang="en-US" dirty="0"/>
              <a:t> 현황</a:t>
            </a:r>
          </a:p>
        </p:txBody>
      </p:sp>
      <p:pic>
        <p:nvPicPr>
          <p:cNvPr id="1026" name="Picture 2" descr="https://ma218.mailplug.com/api/showImage.php?host_domain=gigavis.com&amp;image=MDYwZDU2ZDI2NDc2NzY5M2E3MjZlMDBlNmRkMTNiMDM3ZDZhMjNlY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52319"/>
            <a:ext cx="78771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199" y="1690688"/>
            <a:ext cx="84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 항목 中 </a:t>
            </a:r>
            <a:r>
              <a:rPr lang="en-US" altLang="ko-KR" dirty="0"/>
              <a:t>10</a:t>
            </a:r>
            <a:r>
              <a:rPr lang="ko-KR" altLang="en-US" dirty="0"/>
              <a:t>개 항목 완료</a:t>
            </a:r>
            <a:r>
              <a:rPr lang="en-US" altLang="ko-KR" dirty="0"/>
              <a:t>, </a:t>
            </a:r>
            <a:r>
              <a:rPr lang="en-US" altLang="ko-KR" b="1" u="sng" dirty="0"/>
              <a:t>6</a:t>
            </a:r>
            <a:r>
              <a:rPr lang="ko-KR" altLang="en-US" b="1" u="sng" dirty="0"/>
              <a:t>개 항목 미완료</a:t>
            </a:r>
            <a:r>
              <a:rPr lang="ko-KR" altLang="en-US" b="1" dirty="0"/>
              <a:t> </a:t>
            </a:r>
            <a:r>
              <a:rPr lang="en-US" altLang="ko-KR" dirty="0"/>
              <a:t>(</a:t>
            </a:r>
            <a:r>
              <a:rPr lang="ko-KR" altLang="en-US" b="1" dirty="0"/>
              <a:t>지연 </a:t>
            </a: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장기 아이템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199" y="3657600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15374" y="3575277"/>
            <a:ext cx="310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AOI</a:t>
            </a:r>
            <a:r>
              <a:rPr lang="ko-KR" altLang="en-US" sz="1200" dirty="0" smtClean="0">
                <a:solidFill>
                  <a:srgbClr val="FF0000"/>
                </a:solidFill>
              </a:rPr>
              <a:t>에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프로그램 </a:t>
            </a:r>
            <a:r>
              <a:rPr lang="ko-KR" altLang="en-US" sz="1200" dirty="0" smtClean="0">
                <a:solidFill>
                  <a:srgbClr val="FF0000"/>
                </a:solidFill>
              </a:rPr>
              <a:t>패치완료</a:t>
            </a:r>
            <a:r>
              <a:rPr lang="en-US" altLang="ko-KR" sz="1200" dirty="0" smtClean="0">
                <a:solidFill>
                  <a:srgbClr val="FF0000"/>
                </a:solidFill>
              </a:rPr>
              <a:t>(2/4)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5373" y="2357305"/>
            <a:ext cx="347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미마킹관련</a:t>
            </a:r>
            <a:r>
              <a:rPr lang="ko-KR" altLang="en-US" sz="1200" dirty="0" smtClean="0">
                <a:solidFill>
                  <a:srgbClr val="FF0000"/>
                </a:solidFill>
              </a:rPr>
              <a:t> 프로그램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로직</a:t>
            </a:r>
            <a:r>
              <a:rPr lang="ko-KR" altLang="en-US" sz="1200" dirty="0" smtClean="0">
                <a:solidFill>
                  <a:srgbClr val="FF0000"/>
                </a:solidFill>
              </a:rPr>
              <a:t> 개발 </a:t>
            </a:r>
            <a:r>
              <a:rPr lang="en-US" altLang="ko-KR" sz="1200" dirty="0" smtClean="0">
                <a:solidFill>
                  <a:srgbClr val="FF0000"/>
                </a:solidFill>
              </a:rPr>
              <a:t>(2/7)</a:t>
            </a: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미마킹관련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작업자 인터페이스 개발</a:t>
            </a:r>
            <a:r>
              <a:rPr lang="en-US" altLang="ko-KR" sz="1200" dirty="0" smtClean="0">
                <a:solidFill>
                  <a:srgbClr val="FF0000"/>
                </a:solidFill>
              </a:rPr>
              <a:t>(~2/11)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198" y="2485785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6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Rej</a:t>
            </a:r>
            <a:r>
              <a:rPr lang="en-US" altLang="ko-KR" dirty="0"/>
              <a:t>' marking </a:t>
            </a:r>
            <a:r>
              <a:rPr lang="ko-KR" altLang="en-US" dirty="0"/>
              <a:t>감시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98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미마킹만</a:t>
            </a:r>
            <a:r>
              <a:rPr lang="ko-KR" altLang="en-US" b="1" dirty="0"/>
              <a:t> 우선 감지</a:t>
            </a:r>
            <a:r>
              <a:rPr lang="ko-KR" altLang="en-US" dirty="0"/>
              <a:t>하도록 개발</a:t>
            </a:r>
          </a:p>
        </p:txBody>
      </p:sp>
      <p:pic>
        <p:nvPicPr>
          <p:cNvPr id="2050" name="Picture 2" descr="https://ma218.mailplug.com/api/showImage.php?host_domain=gigavis.com&amp;image=NWMwMmQ3NjM5NTAzNjJhZGU5M2IyMDBjYTdhM2VjODYxMDQxN2E4M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449"/>
            <a:ext cx="6553800" cy="40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6921" y="3547670"/>
            <a:ext cx="645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7070</TotalTime>
  <Words>3681</Words>
  <Application>Microsoft Office PowerPoint</Application>
  <PresentationFormat>와이드스크린</PresentationFormat>
  <Paragraphs>698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HY울릉도M</vt:lpstr>
      <vt:lpstr>굴림</vt:lpstr>
      <vt:lpstr>돋움체</vt:lpstr>
      <vt:lpstr>맑은 고딕</vt:lpstr>
      <vt:lpstr>Arial</vt:lpstr>
      <vt:lpstr>Wingdings</vt:lpstr>
      <vt:lpstr>Office 테마</vt:lpstr>
      <vt:lpstr>RTR14호기 개발내용</vt:lpstr>
      <vt:lpstr>RTR 개요</vt:lpstr>
      <vt:lpstr>RTR14호기 양산 셋업 일정</vt:lpstr>
      <vt:lpstr>RTR 11호기 패치 일정</vt:lpstr>
      <vt:lpstr>RTR 12, 13호기 패치 일정</vt:lpstr>
      <vt:lpstr>[해성디에스]이음매 이어가기 PLC 프로그램 기능 추가 인한 작업 예상 시간(11, 12, 13 호기)</vt:lpstr>
      <vt:lpstr>[해성디에스]이음매 이어가기 PLC 프로그램 기능 추가 인한 작업 예상 시간(11, 12, 13 호기)</vt:lpstr>
      <vt:lpstr>14호기 셋업 현황</vt:lpstr>
      <vt:lpstr>Rej' marking 감시 기능</vt:lpstr>
      <vt:lpstr>미마킹관련 프로그램 로직 테스트</vt:lpstr>
      <vt:lpstr>미마킹관련 작업자 인터페이스</vt:lpstr>
      <vt:lpstr>검사 Map 활용하여 Reject Marking 적용</vt:lpstr>
      <vt:lpstr>2Layer Marking 조합하여 사용하기</vt:lpstr>
      <vt:lpstr>2Layer Marking 조합하여 사용하기</vt:lpstr>
      <vt:lpstr>Marking 조합하여 사용</vt:lpstr>
      <vt:lpstr>Reelmap에서 PCR 추출하기</vt:lpstr>
      <vt:lpstr>2Layer에서 GUI 각인기 사용시</vt:lpstr>
      <vt:lpstr>PLC 인터페이스</vt:lpstr>
      <vt:lpstr>ITS No 작업자 입력값과 인식결과 검사</vt:lpstr>
      <vt:lpstr>11, 12, 13 호기 PLC 프로그램 업그레이</vt:lpstr>
      <vt:lpstr>11,12,13 호기 14호기 하드웨어 변경내용</vt:lpstr>
      <vt:lpstr>해성DS 11,12,13 호기 하드웨어 다른점</vt:lpstr>
      <vt:lpstr>운영상에서 발견되 개선해야 할 사항</vt:lpstr>
      <vt:lpstr>마킹부 PC사양</vt:lpstr>
      <vt:lpstr>신규 검토 PC 사양</vt:lpstr>
      <vt:lpstr>신규 검토 PC 사양</vt:lpstr>
      <vt:lpstr>마킹부 PCI 스롯 사용 현황</vt:lpstr>
      <vt:lpstr>마킹부 프로그램 스레드</vt:lpstr>
      <vt:lpstr>마킹부 프로그램 스레드</vt:lpstr>
      <vt:lpstr>CAD Image Loading 순서</vt:lpstr>
      <vt:lpstr>모델 미마킹 확인 기능 - 상위계층</vt:lpstr>
      <vt:lpstr>모델 미마킹 확인 기능 - 하위계층</vt:lpstr>
      <vt:lpstr>모델 미마킹 확인 기능 - 하위계층</vt:lpstr>
      <vt:lpstr>모델 미마킹 확인 기능</vt:lpstr>
      <vt:lpstr>히스토그램 미마킹 확인 기능</vt:lpstr>
      <vt:lpstr>외층작업시 내층 정보 가져오기</vt:lpstr>
      <vt:lpstr>Tack Time 분석(2025.03.21 코드수정)</vt:lpstr>
      <vt:lpstr>VS 파일처리</vt:lpstr>
      <vt:lpstr>펀칭부 통신 프로토콜</vt:lpstr>
      <vt:lpstr>각인 동작 시퀀스</vt:lpstr>
      <vt:lpstr>리딩 동작 시퀀스</vt:lpstr>
      <vt:lpstr>각인부 통신 프로토콜</vt:lpstr>
      <vt:lpstr>각인부 통신 프로토콜</vt:lpstr>
      <vt:lpstr>펀칭부 통신 프로토콜</vt:lpstr>
      <vt:lpstr>펀칭부 통신 프로토콜</vt:lpstr>
      <vt:lpstr>SMAC 통신설정하기(1)</vt:lpstr>
      <vt:lpstr>SMAC 통신설정하기(2)</vt:lpstr>
      <vt:lpstr>SMAC 통신설정하기(3)</vt:lpstr>
      <vt:lpstr>SMAC Firmware Download하기</vt:lpstr>
      <vt:lpstr>키엔스 레이저</vt:lpstr>
      <vt:lpstr>릴맵 테이블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RTR14호기 출장계획</dc:title>
  <dc:creator>Microsoft 계정</dc:creator>
  <cp:lastModifiedBy>Microsoft 계정</cp:lastModifiedBy>
  <cp:revision>127</cp:revision>
  <dcterms:created xsi:type="dcterms:W3CDTF">2025-01-07T00:18:43Z</dcterms:created>
  <dcterms:modified xsi:type="dcterms:W3CDTF">2025-04-21T10:30:32Z</dcterms:modified>
</cp:coreProperties>
</file>